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8288000"/>
  <p:notesSz cx="18288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8632" y="78421"/>
            <a:ext cx="16370735" cy="2402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1156943" y="3139875"/>
            <a:ext cx="6387465" cy="6434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7998"/>
                </a:moveTo>
                <a:lnTo>
                  <a:pt x="0" y="0"/>
                </a:lnTo>
                <a:lnTo>
                  <a:pt x="10286999" y="0"/>
                </a:lnTo>
                <a:lnTo>
                  <a:pt x="10286999" y="18287998"/>
                </a:lnTo>
                <a:lnTo>
                  <a:pt x="0" y="18287998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158" y="1028700"/>
            <a:ext cx="6915149" cy="70865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1158" y="9144000"/>
            <a:ext cx="6915149" cy="72008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00804" y="16966575"/>
            <a:ext cx="190500" cy="427990"/>
          </a:xfrm>
          <a:custGeom>
            <a:avLst/>
            <a:gdLst/>
            <a:ahLst/>
            <a:cxnLst/>
            <a:rect l="l" t="t" r="r" b="b"/>
            <a:pathLst>
              <a:path w="190500" h="427990">
                <a:moveTo>
                  <a:pt x="0" y="333161"/>
                </a:moveTo>
                <a:lnTo>
                  <a:pt x="11417" y="321810"/>
                </a:lnTo>
                <a:lnTo>
                  <a:pt x="87337" y="397284"/>
                </a:lnTo>
                <a:lnTo>
                  <a:pt x="87337" y="0"/>
                </a:lnTo>
                <a:lnTo>
                  <a:pt x="103362" y="0"/>
                </a:lnTo>
                <a:lnTo>
                  <a:pt x="103362" y="397284"/>
                </a:lnTo>
                <a:lnTo>
                  <a:pt x="179082" y="321810"/>
                </a:lnTo>
                <a:lnTo>
                  <a:pt x="190499" y="333161"/>
                </a:lnTo>
                <a:lnTo>
                  <a:pt x="95350" y="427752"/>
                </a:lnTo>
                <a:lnTo>
                  <a:pt x="0" y="3331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0804" y="15999995"/>
            <a:ext cx="190500" cy="427990"/>
          </a:xfrm>
          <a:custGeom>
            <a:avLst/>
            <a:gdLst/>
            <a:ahLst/>
            <a:cxnLst/>
            <a:rect l="l" t="t" r="r" b="b"/>
            <a:pathLst>
              <a:path w="190500" h="427990">
                <a:moveTo>
                  <a:pt x="190499" y="94591"/>
                </a:moveTo>
                <a:lnTo>
                  <a:pt x="179082" y="105942"/>
                </a:lnTo>
                <a:lnTo>
                  <a:pt x="103162" y="30468"/>
                </a:lnTo>
                <a:lnTo>
                  <a:pt x="103162" y="427752"/>
                </a:lnTo>
                <a:lnTo>
                  <a:pt x="87137" y="427752"/>
                </a:lnTo>
                <a:lnTo>
                  <a:pt x="87137" y="30468"/>
                </a:lnTo>
                <a:lnTo>
                  <a:pt x="11417" y="105942"/>
                </a:lnTo>
                <a:lnTo>
                  <a:pt x="0" y="94591"/>
                </a:lnTo>
                <a:lnTo>
                  <a:pt x="95149" y="0"/>
                </a:lnTo>
                <a:lnTo>
                  <a:pt x="190499" y="9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16687644"/>
            <a:ext cx="10048875" cy="9525"/>
          </a:xfrm>
          <a:custGeom>
            <a:avLst/>
            <a:gdLst/>
            <a:ahLst/>
            <a:cxnLst/>
            <a:rect l="l" t="t" r="r" b="b"/>
            <a:pathLst>
              <a:path w="10048875" h="9525">
                <a:moveTo>
                  <a:pt x="10048874" y="0"/>
                </a:moveTo>
                <a:lnTo>
                  <a:pt x="10048874" y="9524"/>
                </a:lnTo>
                <a:lnTo>
                  <a:pt x="0" y="9524"/>
                </a:lnTo>
                <a:lnTo>
                  <a:pt x="0" y="0"/>
                </a:lnTo>
                <a:lnTo>
                  <a:pt x="10048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1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6852" y="3955891"/>
            <a:ext cx="6914295" cy="229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7766" y="2883421"/>
            <a:ext cx="15612467" cy="631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Relationship Id="rId4" Type="http://schemas.openxmlformats.org/officeDocument/2006/relationships/image" Target="../media/image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grassknoted/asl-alphabet" TargetMode="External"/><Relationship Id="rId3" Type="http://schemas.openxmlformats.org/officeDocument/2006/relationships/hyperlink" Target="https://www.researchgate.net/publication/354066737_Sign_Language_Recognitionwww.researchgate.net/publication/354066737_Sign_Language_Recognition" TargetMode="External"/><Relationship Id="rId4" Type="http://schemas.openxmlformats.org/officeDocument/2006/relationships/hyperlink" Target="https://www.computervision.zone/courses/hand-sign-detection-asl/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21248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909360" y="1024023"/>
            <a:ext cx="7461884" cy="7565390"/>
            <a:chOff x="7909360" y="1024023"/>
            <a:chExt cx="7461884" cy="7565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9360" y="1024023"/>
              <a:ext cx="7392676" cy="73926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96803" y="1059560"/>
              <a:ext cx="1310640" cy="7323455"/>
            </a:xfrm>
            <a:custGeom>
              <a:avLst/>
              <a:gdLst/>
              <a:ahLst/>
              <a:cxnLst/>
              <a:rect l="l" t="t" r="r" b="b"/>
              <a:pathLst>
                <a:path w="1310640" h="7323455">
                  <a:moveTo>
                    <a:pt x="295897" y="32956"/>
                  </a:moveTo>
                  <a:lnTo>
                    <a:pt x="149377" y="181952"/>
                  </a:lnTo>
                  <a:lnTo>
                    <a:pt x="81965" y="940193"/>
                  </a:lnTo>
                  <a:lnTo>
                    <a:pt x="202933" y="139839"/>
                  </a:lnTo>
                  <a:lnTo>
                    <a:pt x="295897" y="32956"/>
                  </a:lnTo>
                  <a:close/>
                </a:path>
                <a:path w="1310640" h="7323455">
                  <a:moveTo>
                    <a:pt x="433451" y="4706582"/>
                  </a:moveTo>
                  <a:lnTo>
                    <a:pt x="42164" y="1387932"/>
                  </a:lnTo>
                  <a:lnTo>
                    <a:pt x="0" y="1862328"/>
                  </a:lnTo>
                  <a:lnTo>
                    <a:pt x="433451" y="4706582"/>
                  </a:lnTo>
                  <a:close/>
                </a:path>
                <a:path w="1310640" h="7323455">
                  <a:moveTo>
                    <a:pt x="1310106" y="7286231"/>
                  </a:moveTo>
                  <a:lnTo>
                    <a:pt x="1129398" y="7182472"/>
                  </a:lnTo>
                  <a:lnTo>
                    <a:pt x="897585" y="6562242"/>
                  </a:lnTo>
                  <a:lnTo>
                    <a:pt x="718680" y="3962"/>
                  </a:lnTo>
                  <a:lnTo>
                    <a:pt x="691324" y="0"/>
                  </a:lnTo>
                  <a:lnTo>
                    <a:pt x="857351" y="6454610"/>
                  </a:lnTo>
                  <a:lnTo>
                    <a:pt x="591413" y="5743041"/>
                  </a:lnTo>
                  <a:lnTo>
                    <a:pt x="655040" y="6160503"/>
                  </a:lnTo>
                  <a:lnTo>
                    <a:pt x="861733" y="6624599"/>
                  </a:lnTo>
                  <a:lnTo>
                    <a:pt x="879602" y="7319188"/>
                  </a:lnTo>
                  <a:lnTo>
                    <a:pt x="918337" y="7322845"/>
                  </a:lnTo>
                  <a:lnTo>
                    <a:pt x="901738" y="6714426"/>
                  </a:lnTo>
                  <a:lnTo>
                    <a:pt x="1125461" y="7216749"/>
                  </a:lnTo>
                  <a:lnTo>
                    <a:pt x="1310106" y="7286231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7540" y="1165737"/>
              <a:ext cx="7312997" cy="7112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84904" y="1121803"/>
              <a:ext cx="2795905" cy="7200900"/>
            </a:xfrm>
            <a:custGeom>
              <a:avLst/>
              <a:gdLst/>
              <a:ahLst/>
              <a:cxnLst/>
              <a:rect l="l" t="t" r="r" b="b"/>
              <a:pathLst>
                <a:path w="2795905" h="7200900">
                  <a:moveTo>
                    <a:pt x="2795282" y="2172462"/>
                  </a:moveTo>
                  <a:lnTo>
                    <a:pt x="2753360" y="883221"/>
                  </a:lnTo>
                  <a:lnTo>
                    <a:pt x="2525814" y="327723"/>
                  </a:lnTo>
                  <a:lnTo>
                    <a:pt x="2264245" y="121729"/>
                  </a:lnTo>
                  <a:lnTo>
                    <a:pt x="2207831" y="102527"/>
                  </a:lnTo>
                  <a:lnTo>
                    <a:pt x="2477211" y="292112"/>
                  </a:lnTo>
                  <a:lnTo>
                    <a:pt x="2715577" y="829983"/>
                  </a:lnTo>
                  <a:lnTo>
                    <a:pt x="2773438" y="2102764"/>
                  </a:lnTo>
                  <a:lnTo>
                    <a:pt x="2383574" y="3994607"/>
                  </a:lnTo>
                  <a:lnTo>
                    <a:pt x="1529346" y="5906986"/>
                  </a:lnTo>
                  <a:lnTo>
                    <a:pt x="1255217" y="6241923"/>
                  </a:lnTo>
                  <a:lnTo>
                    <a:pt x="1272247" y="6210300"/>
                  </a:lnTo>
                  <a:lnTo>
                    <a:pt x="1313116" y="6108700"/>
                  </a:lnTo>
                  <a:lnTo>
                    <a:pt x="1353756" y="6007100"/>
                  </a:lnTo>
                  <a:lnTo>
                    <a:pt x="1373962" y="5969000"/>
                  </a:lnTo>
                  <a:lnTo>
                    <a:pt x="1394104" y="5905500"/>
                  </a:lnTo>
                  <a:lnTo>
                    <a:pt x="1414170" y="5854700"/>
                  </a:lnTo>
                  <a:lnTo>
                    <a:pt x="1434134" y="5803900"/>
                  </a:lnTo>
                  <a:lnTo>
                    <a:pt x="1454010" y="5753100"/>
                  </a:lnTo>
                  <a:lnTo>
                    <a:pt x="1473784" y="5702300"/>
                  </a:lnTo>
                  <a:lnTo>
                    <a:pt x="1493456" y="5638800"/>
                  </a:lnTo>
                  <a:lnTo>
                    <a:pt x="1513014" y="5588000"/>
                  </a:lnTo>
                  <a:lnTo>
                    <a:pt x="1532458" y="5524500"/>
                  </a:lnTo>
                  <a:lnTo>
                    <a:pt x="1551787" y="5473700"/>
                  </a:lnTo>
                  <a:lnTo>
                    <a:pt x="1570977" y="5410200"/>
                  </a:lnTo>
                  <a:lnTo>
                    <a:pt x="1590027" y="5359400"/>
                  </a:lnTo>
                  <a:lnTo>
                    <a:pt x="1608950" y="5295900"/>
                  </a:lnTo>
                  <a:lnTo>
                    <a:pt x="1627720" y="5232400"/>
                  </a:lnTo>
                  <a:lnTo>
                    <a:pt x="1646339" y="5168900"/>
                  </a:lnTo>
                  <a:lnTo>
                    <a:pt x="1664792" y="5118100"/>
                  </a:lnTo>
                  <a:lnTo>
                    <a:pt x="1683092" y="5054600"/>
                  </a:lnTo>
                  <a:lnTo>
                    <a:pt x="1701215" y="4991100"/>
                  </a:lnTo>
                  <a:lnTo>
                    <a:pt x="1719173" y="4927600"/>
                  </a:lnTo>
                  <a:lnTo>
                    <a:pt x="1736940" y="4864100"/>
                  </a:lnTo>
                  <a:lnTo>
                    <a:pt x="1754517" y="4800600"/>
                  </a:lnTo>
                  <a:lnTo>
                    <a:pt x="1771916" y="4724400"/>
                  </a:lnTo>
                  <a:lnTo>
                    <a:pt x="1789099" y="4660900"/>
                  </a:lnTo>
                  <a:lnTo>
                    <a:pt x="1806092" y="4597400"/>
                  </a:lnTo>
                  <a:lnTo>
                    <a:pt x="1822869" y="4533900"/>
                  </a:lnTo>
                  <a:lnTo>
                    <a:pt x="1839417" y="4457700"/>
                  </a:lnTo>
                  <a:lnTo>
                    <a:pt x="1855762" y="4394200"/>
                  </a:lnTo>
                  <a:lnTo>
                    <a:pt x="1871865" y="4330700"/>
                  </a:lnTo>
                  <a:lnTo>
                    <a:pt x="1887740" y="4254500"/>
                  </a:lnTo>
                  <a:lnTo>
                    <a:pt x="1903374" y="4191000"/>
                  </a:lnTo>
                  <a:lnTo>
                    <a:pt x="1918766" y="4114800"/>
                  </a:lnTo>
                  <a:lnTo>
                    <a:pt x="1933892" y="4038600"/>
                  </a:lnTo>
                  <a:lnTo>
                    <a:pt x="1948776" y="3975100"/>
                  </a:lnTo>
                  <a:lnTo>
                    <a:pt x="1963394" y="3898900"/>
                  </a:lnTo>
                  <a:lnTo>
                    <a:pt x="1977732" y="3835400"/>
                  </a:lnTo>
                  <a:lnTo>
                    <a:pt x="1991804" y="3759200"/>
                  </a:lnTo>
                  <a:lnTo>
                    <a:pt x="2005533" y="3683000"/>
                  </a:lnTo>
                  <a:lnTo>
                    <a:pt x="2018855" y="3606800"/>
                  </a:lnTo>
                  <a:lnTo>
                    <a:pt x="2031771" y="3543300"/>
                  </a:lnTo>
                  <a:lnTo>
                    <a:pt x="2044268" y="3467100"/>
                  </a:lnTo>
                  <a:lnTo>
                    <a:pt x="2056371" y="3403600"/>
                  </a:lnTo>
                  <a:lnTo>
                    <a:pt x="2068068" y="3327400"/>
                  </a:lnTo>
                  <a:lnTo>
                    <a:pt x="2079358" y="3251200"/>
                  </a:lnTo>
                  <a:lnTo>
                    <a:pt x="2090242" y="3187700"/>
                  </a:lnTo>
                  <a:lnTo>
                    <a:pt x="2100732" y="3111500"/>
                  </a:lnTo>
                  <a:lnTo>
                    <a:pt x="2110816" y="3048000"/>
                  </a:lnTo>
                  <a:lnTo>
                    <a:pt x="2120493" y="2984500"/>
                  </a:lnTo>
                  <a:lnTo>
                    <a:pt x="2129777" y="2908300"/>
                  </a:lnTo>
                  <a:lnTo>
                    <a:pt x="2138654" y="2844800"/>
                  </a:lnTo>
                  <a:lnTo>
                    <a:pt x="2147138" y="2768600"/>
                  </a:lnTo>
                  <a:lnTo>
                    <a:pt x="2155215" y="2705100"/>
                  </a:lnTo>
                  <a:lnTo>
                    <a:pt x="2162899" y="2641600"/>
                  </a:lnTo>
                  <a:lnTo>
                    <a:pt x="2170176" y="2578100"/>
                  </a:lnTo>
                  <a:lnTo>
                    <a:pt x="2177072" y="2514600"/>
                  </a:lnTo>
                  <a:lnTo>
                    <a:pt x="2183561" y="2438400"/>
                  </a:lnTo>
                  <a:lnTo>
                    <a:pt x="2189657" y="2374900"/>
                  </a:lnTo>
                  <a:lnTo>
                    <a:pt x="2195360" y="2311400"/>
                  </a:lnTo>
                  <a:lnTo>
                    <a:pt x="2200668" y="2247900"/>
                  </a:lnTo>
                  <a:lnTo>
                    <a:pt x="2205583" y="2184400"/>
                  </a:lnTo>
                  <a:lnTo>
                    <a:pt x="2210104" y="2120900"/>
                  </a:lnTo>
                  <a:lnTo>
                    <a:pt x="2214232" y="2057400"/>
                  </a:lnTo>
                  <a:lnTo>
                    <a:pt x="2217966" y="2006600"/>
                  </a:lnTo>
                  <a:lnTo>
                    <a:pt x="2221319" y="1943100"/>
                  </a:lnTo>
                  <a:lnTo>
                    <a:pt x="2224265" y="1879600"/>
                  </a:lnTo>
                  <a:lnTo>
                    <a:pt x="2226830" y="1828800"/>
                  </a:lnTo>
                  <a:lnTo>
                    <a:pt x="2229015" y="1765300"/>
                  </a:lnTo>
                  <a:lnTo>
                    <a:pt x="2230805" y="1701800"/>
                  </a:lnTo>
                  <a:lnTo>
                    <a:pt x="2232202" y="1651000"/>
                  </a:lnTo>
                  <a:lnTo>
                    <a:pt x="2233218" y="1587500"/>
                  </a:lnTo>
                  <a:lnTo>
                    <a:pt x="2233853" y="1536700"/>
                  </a:lnTo>
                  <a:lnTo>
                    <a:pt x="2234095" y="1485900"/>
                  </a:lnTo>
                  <a:lnTo>
                    <a:pt x="2233955" y="1422400"/>
                  </a:lnTo>
                  <a:lnTo>
                    <a:pt x="2233434" y="1371600"/>
                  </a:lnTo>
                  <a:lnTo>
                    <a:pt x="2232533" y="1320800"/>
                  </a:lnTo>
                  <a:lnTo>
                    <a:pt x="2231237" y="1270000"/>
                  </a:lnTo>
                  <a:lnTo>
                    <a:pt x="2229561" y="1219200"/>
                  </a:lnTo>
                  <a:lnTo>
                    <a:pt x="2227516" y="1168400"/>
                  </a:lnTo>
                  <a:lnTo>
                    <a:pt x="2225078" y="1117600"/>
                  </a:lnTo>
                  <a:lnTo>
                    <a:pt x="2222258" y="1066800"/>
                  </a:lnTo>
                  <a:lnTo>
                    <a:pt x="2219071" y="1028700"/>
                  </a:lnTo>
                  <a:lnTo>
                    <a:pt x="2215502" y="977900"/>
                  </a:lnTo>
                  <a:lnTo>
                    <a:pt x="2211552" y="927100"/>
                  </a:lnTo>
                  <a:lnTo>
                    <a:pt x="2207222" y="889000"/>
                  </a:lnTo>
                  <a:lnTo>
                    <a:pt x="2202523" y="838200"/>
                  </a:lnTo>
                  <a:lnTo>
                    <a:pt x="2197443" y="800100"/>
                  </a:lnTo>
                  <a:lnTo>
                    <a:pt x="2191982" y="762000"/>
                  </a:lnTo>
                  <a:lnTo>
                    <a:pt x="2186152" y="711200"/>
                  </a:lnTo>
                  <a:lnTo>
                    <a:pt x="2179955" y="673100"/>
                  </a:lnTo>
                  <a:lnTo>
                    <a:pt x="2173376" y="635000"/>
                  </a:lnTo>
                  <a:lnTo>
                    <a:pt x="2166429" y="596900"/>
                  </a:lnTo>
                  <a:lnTo>
                    <a:pt x="2159101" y="558800"/>
                  </a:lnTo>
                  <a:lnTo>
                    <a:pt x="2151418" y="520700"/>
                  </a:lnTo>
                  <a:lnTo>
                    <a:pt x="2143353" y="495300"/>
                  </a:lnTo>
                  <a:lnTo>
                    <a:pt x="2134920" y="457200"/>
                  </a:lnTo>
                  <a:lnTo>
                    <a:pt x="2126119" y="419100"/>
                  </a:lnTo>
                  <a:lnTo>
                    <a:pt x="2116950" y="393700"/>
                  </a:lnTo>
                  <a:lnTo>
                    <a:pt x="2107412" y="368300"/>
                  </a:lnTo>
                  <a:lnTo>
                    <a:pt x="2097506" y="330200"/>
                  </a:lnTo>
                  <a:lnTo>
                    <a:pt x="2076602" y="279400"/>
                  </a:lnTo>
                  <a:lnTo>
                    <a:pt x="2054237" y="228600"/>
                  </a:lnTo>
                  <a:lnTo>
                    <a:pt x="2030412" y="177800"/>
                  </a:lnTo>
                  <a:lnTo>
                    <a:pt x="2017953" y="165100"/>
                  </a:lnTo>
                  <a:lnTo>
                    <a:pt x="2005139" y="139700"/>
                  </a:lnTo>
                  <a:lnTo>
                    <a:pt x="1978431" y="101600"/>
                  </a:lnTo>
                  <a:lnTo>
                    <a:pt x="1935657" y="63500"/>
                  </a:lnTo>
                  <a:lnTo>
                    <a:pt x="1905355" y="38100"/>
                  </a:lnTo>
                  <a:lnTo>
                    <a:pt x="1873631" y="12700"/>
                  </a:lnTo>
                  <a:lnTo>
                    <a:pt x="1857235" y="12700"/>
                  </a:lnTo>
                  <a:lnTo>
                    <a:pt x="1840484" y="0"/>
                  </a:lnTo>
                  <a:lnTo>
                    <a:pt x="1824278" y="0"/>
                  </a:lnTo>
                  <a:lnTo>
                    <a:pt x="1840674" y="12700"/>
                  </a:lnTo>
                  <a:lnTo>
                    <a:pt x="1856714" y="12700"/>
                  </a:lnTo>
                  <a:lnTo>
                    <a:pt x="1872399" y="25400"/>
                  </a:lnTo>
                  <a:lnTo>
                    <a:pt x="1902701" y="50800"/>
                  </a:lnTo>
                  <a:lnTo>
                    <a:pt x="1931581" y="76200"/>
                  </a:lnTo>
                  <a:lnTo>
                    <a:pt x="1959013" y="114300"/>
                  </a:lnTo>
                  <a:lnTo>
                    <a:pt x="1972195" y="127000"/>
                  </a:lnTo>
                  <a:lnTo>
                    <a:pt x="1985010" y="152400"/>
                  </a:lnTo>
                  <a:lnTo>
                    <a:pt x="1997456" y="177800"/>
                  </a:lnTo>
                  <a:lnTo>
                    <a:pt x="2009559" y="190500"/>
                  </a:lnTo>
                  <a:lnTo>
                    <a:pt x="2032647" y="241300"/>
                  </a:lnTo>
                  <a:lnTo>
                    <a:pt x="2054288" y="292100"/>
                  </a:lnTo>
                  <a:lnTo>
                    <a:pt x="2064562" y="330200"/>
                  </a:lnTo>
                  <a:lnTo>
                    <a:pt x="2074456" y="355600"/>
                  </a:lnTo>
                  <a:lnTo>
                    <a:pt x="2083993" y="381000"/>
                  </a:lnTo>
                  <a:lnTo>
                    <a:pt x="2093163" y="419100"/>
                  </a:lnTo>
                  <a:lnTo>
                    <a:pt x="2101964" y="444500"/>
                  </a:lnTo>
                  <a:lnTo>
                    <a:pt x="2110397" y="482600"/>
                  </a:lnTo>
                  <a:lnTo>
                    <a:pt x="2118461" y="520700"/>
                  </a:lnTo>
                  <a:lnTo>
                    <a:pt x="2126157" y="558800"/>
                  </a:lnTo>
                  <a:lnTo>
                    <a:pt x="2133473" y="584200"/>
                  </a:lnTo>
                  <a:lnTo>
                    <a:pt x="2140420" y="622300"/>
                  </a:lnTo>
                  <a:lnTo>
                    <a:pt x="2146998" y="673100"/>
                  </a:lnTo>
                  <a:lnTo>
                    <a:pt x="2153208" y="711200"/>
                  </a:lnTo>
                  <a:lnTo>
                    <a:pt x="2159038" y="749300"/>
                  </a:lnTo>
                  <a:lnTo>
                    <a:pt x="2164486" y="787400"/>
                  </a:lnTo>
                  <a:lnTo>
                    <a:pt x="2169566" y="838200"/>
                  </a:lnTo>
                  <a:lnTo>
                    <a:pt x="2174265" y="876300"/>
                  </a:lnTo>
                  <a:lnTo>
                    <a:pt x="2178596" y="927100"/>
                  </a:lnTo>
                  <a:lnTo>
                    <a:pt x="2182545" y="965200"/>
                  </a:lnTo>
                  <a:lnTo>
                    <a:pt x="2186114" y="1016000"/>
                  </a:lnTo>
                  <a:lnTo>
                    <a:pt x="2189315" y="1066800"/>
                  </a:lnTo>
                  <a:lnTo>
                    <a:pt x="2192121" y="1117600"/>
                  </a:lnTo>
                  <a:lnTo>
                    <a:pt x="2194560" y="1155700"/>
                  </a:lnTo>
                  <a:lnTo>
                    <a:pt x="2196617" y="1206500"/>
                  </a:lnTo>
                  <a:lnTo>
                    <a:pt x="2198281" y="1257300"/>
                  </a:lnTo>
                  <a:lnTo>
                    <a:pt x="2199576" y="1308100"/>
                  </a:lnTo>
                  <a:lnTo>
                    <a:pt x="2200478" y="1371600"/>
                  </a:lnTo>
                  <a:lnTo>
                    <a:pt x="2201011" y="1422400"/>
                  </a:lnTo>
                  <a:lnTo>
                    <a:pt x="2201087" y="1485900"/>
                  </a:lnTo>
                  <a:lnTo>
                    <a:pt x="2200897" y="1524000"/>
                  </a:lnTo>
                  <a:lnTo>
                    <a:pt x="2200275" y="1587500"/>
                  </a:lnTo>
                  <a:lnTo>
                    <a:pt x="2199259" y="1638300"/>
                  </a:lnTo>
                  <a:lnTo>
                    <a:pt x="2197849" y="1701800"/>
                  </a:lnTo>
                  <a:lnTo>
                    <a:pt x="2196058" y="1752600"/>
                  </a:lnTo>
                  <a:lnTo>
                    <a:pt x="2193887" y="1816100"/>
                  </a:lnTo>
                  <a:lnTo>
                    <a:pt x="2191321" y="1879600"/>
                  </a:lnTo>
                  <a:lnTo>
                    <a:pt x="2188362" y="1930400"/>
                  </a:lnTo>
                  <a:lnTo>
                    <a:pt x="2185009" y="1993900"/>
                  </a:lnTo>
                  <a:lnTo>
                    <a:pt x="2181275" y="2057400"/>
                  </a:lnTo>
                  <a:lnTo>
                    <a:pt x="2177148" y="2120900"/>
                  </a:lnTo>
                  <a:lnTo>
                    <a:pt x="2172627" y="2184400"/>
                  </a:lnTo>
                  <a:lnTo>
                    <a:pt x="2167712" y="2247900"/>
                  </a:lnTo>
                  <a:lnTo>
                    <a:pt x="2162403" y="2311400"/>
                  </a:lnTo>
                  <a:lnTo>
                    <a:pt x="2156701" y="2374900"/>
                  </a:lnTo>
                  <a:lnTo>
                    <a:pt x="2150605" y="2438400"/>
                  </a:lnTo>
                  <a:lnTo>
                    <a:pt x="2144115" y="2501900"/>
                  </a:lnTo>
                  <a:lnTo>
                    <a:pt x="2137232" y="2565400"/>
                  </a:lnTo>
                  <a:lnTo>
                    <a:pt x="2129942" y="2628900"/>
                  </a:lnTo>
                  <a:lnTo>
                    <a:pt x="2122259" y="2705100"/>
                  </a:lnTo>
                  <a:lnTo>
                    <a:pt x="2114181" y="2768600"/>
                  </a:lnTo>
                  <a:lnTo>
                    <a:pt x="2105698" y="2832100"/>
                  </a:lnTo>
                  <a:lnTo>
                    <a:pt x="2096820" y="2908300"/>
                  </a:lnTo>
                  <a:lnTo>
                    <a:pt x="2087537" y="2971800"/>
                  </a:lnTo>
                  <a:lnTo>
                    <a:pt x="2077859" y="3035300"/>
                  </a:lnTo>
                  <a:lnTo>
                    <a:pt x="2067775" y="3111500"/>
                  </a:lnTo>
                  <a:lnTo>
                    <a:pt x="2057298" y="3175000"/>
                  </a:lnTo>
                  <a:lnTo>
                    <a:pt x="2046401" y="3251200"/>
                  </a:lnTo>
                  <a:lnTo>
                    <a:pt x="2035111" y="3314700"/>
                  </a:lnTo>
                  <a:lnTo>
                    <a:pt x="2023414" y="3390900"/>
                  </a:lnTo>
                  <a:lnTo>
                    <a:pt x="2011324" y="3467100"/>
                  </a:lnTo>
                  <a:lnTo>
                    <a:pt x="1998814" y="3530600"/>
                  </a:lnTo>
                  <a:lnTo>
                    <a:pt x="1985899" y="3606800"/>
                  </a:lnTo>
                  <a:lnTo>
                    <a:pt x="1972576" y="3683000"/>
                  </a:lnTo>
                  <a:lnTo>
                    <a:pt x="1958860" y="3746500"/>
                  </a:lnTo>
                  <a:lnTo>
                    <a:pt x="1944954" y="3822700"/>
                  </a:lnTo>
                  <a:lnTo>
                    <a:pt x="1930793" y="3898900"/>
                  </a:lnTo>
                  <a:lnTo>
                    <a:pt x="1916366" y="3962400"/>
                  </a:lnTo>
                  <a:lnTo>
                    <a:pt x="1901698" y="4038600"/>
                  </a:lnTo>
                  <a:lnTo>
                    <a:pt x="1886762" y="4102100"/>
                  </a:lnTo>
                  <a:lnTo>
                    <a:pt x="1871599" y="4178300"/>
                  </a:lnTo>
                  <a:lnTo>
                    <a:pt x="1856181" y="4241800"/>
                  </a:lnTo>
                  <a:lnTo>
                    <a:pt x="1840547" y="4305300"/>
                  </a:lnTo>
                  <a:lnTo>
                    <a:pt x="1824672" y="4381500"/>
                  </a:lnTo>
                  <a:lnTo>
                    <a:pt x="1808594" y="4445000"/>
                  </a:lnTo>
                  <a:lnTo>
                    <a:pt x="1792287" y="4508500"/>
                  </a:lnTo>
                  <a:lnTo>
                    <a:pt x="1775764" y="4584700"/>
                  </a:lnTo>
                  <a:lnTo>
                    <a:pt x="1759051" y="4648200"/>
                  </a:lnTo>
                  <a:lnTo>
                    <a:pt x="1742135" y="4711700"/>
                  </a:lnTo>
                  <a:lnTo>
                    <a:pt x="1725015" y="4775200"/>
                  </a:lnTo>
                  <a:lnTo>
                    <a:pt x="1707718" y="4838700"/>
                  </a:lnTo>
                  <a:lnTo>
                    <a:pt x="1690243" y="4902200"/>
                  </a:lnTo>
                  <a:lnTo>
                    <a:pt x="1672577" y="4965700"/>
                  </a:lnTo>
                  <a:lnTo>
                    <a:pt x="1654746" y="5029200"/>
                  </a:lnTo>
                  <a:lnTo>
                    <a:pt x="1636750" y="5092700"/>
                  </a:lnTo>
                  <a:lnTo>
                    <a:pt x="1618589" y="5156200"/>
                  </a:lnTo>
                  <a:lnTo>
                    <a:pt x="1600276" y="5207000"/>
                  </a:lnTo>
                  <a:lnTo>
                    <a:pt x="1581823" y="5270500"/>
                  </a:lnTo>
                  <a:lnTo>
                    <a:pt x="1563217" y="5334000"/>
                  </a:lnTo>
                  <a:lnTo>
                    <a:pt x="1544472" y="5384800"/>
                  </a:lnTo>
                  <a:lnTo>
                    <a:pt x="1525600" y="5448300"/>
                  </a:lnTo>
                  <a:lnTo>
                    <a:pt x="1506588" y="5499100"/>
                  </a:lnTo>
                  <a:lnTo>
                    <a:pt x="1487462" y="5562600"/>
                  </a:lnTo>
                  <a:lnTo>
                    <a:pt x="1468221" y="5613400"/>
                  </a:lnTo>
                  <a:lnTo>
                    <a:pt x="1448866" y="5676900"/>
                  </a:lnTo>
                  <a:lnTo>
                    <a:pt x="1429410" y="5727700"/>
                  </a:lnTo>
                  <a:lnTo>
                    <a:pt x="1409865" y="5778500"/>
                  </a:lnTo>
                  <a:lnTo>
                    <a:pt x="1390205" y="5829300"/>
                  </a:lnTo>
                  <a:lnTo>
                    <a:pt x="1370469" y="5880100"/>
                  </a:lnTo>
                  <a:lnTo>
                    <a:pt x="1330744" y="5981700"/>
                  </a:lnTo>
                  <a:lnTo>
                    <a:pt x="1290739" y="6083300"/>
                  </a:lnTo>
                  <a:lnTo>
                    <a:pt x="1270635" y="6134100"/>
                  </a:lnTo>
                  <a:lnTo>
                    <a:pt x="1250480" y="6172200"/>
                  </a:lnTo>
                  <a:lnTo>
                    <a:pt x="1230287" y="6223000"/>
                  </a:lnTo>
                  <a:lnTo>
                    <a:pt x="1210030" y="6261100"/>
                  </a:lnTo>
                  <a:lnTo>
                    <a:pt x="1189748" y="6311900"/>
                  </a:lnTo>
                  <a:lnTo>
                    <a:pt x="1174394" y="6340678"/>
                  </a:lnTo>
                  <a:lnTo>
                    <a:pt x="776935" y="6826313"/>
                  </a:lnTo>
                  <a:lnTo>
                    <a:pt x="303415" y="7089026"/>
                  </a:lnTo>
                  <a:lnTo>
                    <a:pt x="0" y="7084847"/>
                  </a:lnTo>
                  <a:lnTo>
                    <a:pt x="302704" y="7105955"/>
                  </a:lnTo>
                  <a:lnTo>
                    <a:pt x="774560" y="6860794"/>
                  </a:lnTo>
                  <a:lnTo>
                    <a:pt x="1128407" y="6439421"/>
                  </a:lnTo>
                  <a:lnTo>
                    <a:pt x="1006335" y="6667500"/>
                  </a:lnTo>
                  <a:lnTo>
                    <a:pt x="985977" y="6692900"/>
                  </a:lnTo>
                  <a:lnTo>
                    <a:pt x="945299" y="6769100"/>
                  </a:lnTo>
                  <a:lnTo>
                    <a:pt x="904773" y="6819900"/>
                  </a:lnTo>
                  <a:lnTo>
                    <a:pt x="884567" y="6858000"/>
                  </a:lnTo>
                  <a:lnTo>
                    <a:pt x="804316" y="6959600"/>
                  </a:lnTo>
                  <a:lnTo>
                    <a:pt x="784415" y="6985000"/>
                  </a:lnTo>
                  <a:lnTo>
                    <a:pt x="764590" y="6997700"/>
                  </a:lnTo>
                  <a:lnTo>
                    <a:pt x="725208" y="7048500"/>
                  </a:lnTo>
                  <a:lnTo>
                    <a:pt x="686193" y="7073900"/>
                  </a:lnTo>
                  <a:lnTo>
                    <a:pt x="666838" y="7099300"/>
                  </a:lnTo>
                  <a:lnTo>
                    <a:pt x="590600" y="7150100"/>
                  </a:lnTo>
                  <a:lnTo>
                    <a:pt x="571855" y="7162800"/>
                  </a:lnTo>
                  <a:lnTo>
                    <a:pt x="553262" y="7162800"/>
                  </a:lnTo>
                  <a:lnTo>
                    <a:pt x="534797" y="7175500"/>
                  </a:lnTo>
                  <a:lnTo>
                    <a:pt x="516483" y="7175500"/>
                  </a:lnTo>
                  <a:lnTo>
                    <a:pt x="498335" y="7188200"/>
                  </a:lnTo>
                  <a:lnTo>
                    <a:pt x="460400" y="7188200"/>
                  </a:lnTo>
                  <a:lnTo>
                    <a:pt x="477977" y="7200900"/>
                  </a:lnTo>
                  <a:lnTo>
                    <a:pt x="495731" y="7200900"/>
                  </a:lnTo>
                  <a:lnTo>
                    <a:pt x="513676" y="7188200"/>
                  </a:lnTo>
                  <a:lnTo>
                    <a:pt x="550087" y="7188200"/>
                  </a:lnTo>
                  <a:lnTo>
                    <a:pt x="568540" y="7175500"/>
                  </a:lnTo>
                  <a:lnTo>
                    <a:pt x="587146" y="7175500"/>
                  </a:lnTo>
                  <a:lnTo>
                    <a:pt x="643864" y="7137400"/>
                  </a:lnTo>
                  <a:lnTo>
                    <a:pt x="721360" y="7086600"/>
                  </a:lnTo>
                  <a:lnTo>
                    <a:pt x="741019" y="7061200"/>
                  </a:lnTo>
                  <a:lnTo>
                    <a:pt x="760793" y="7048500"/>
                  </a:lnTo>
                  <a:lnTo>
                    <a:pt x="780656" y="7023100"/>
                  </a:lnTo>
                  <a:lnTo>
                    <a:pt x="800620" y="7010400"/>
                  </a:lnTo>
                  <a:lnTo>
                    <a:pt x="840816" y="6959600"/>
                  </a:lnTo>
                  <a:lnTo>
                    <a:pt x="922058" y="6858000"/>
                  </a:lnTo>
                  <a:lnTo>
                    <a:pt x="942517" y="6819900"/>
                  </a:lnTo>
                  <a:lnTo>
                    <a:pt x="963015" y="6794500"/>
                  </a:lnTo>
                  <a:lnTo>
                    <a:pt x="983564" y="6756400"/>
                  </a:lnTo>
                  <a:lnTo>
                    <a:pt x="1004150" y="6731000"/>
                  </a:lnTo>
                  <a:lnTo>
                    <a:pt x="1066038" y="6616700"/>
                  </a:lnTo>
                  <a:lnTo>
                    <a:pt x="1086713" y="6591300"/>
                  </a:lnTo>
                  <a:lnTo>
                    <a:pt x="1107376" y="6553200"/>
                  </a:lnTo>
                  <a:lnTo>
                    <a:pt x="1128052" y="6502400"/>
                  </a:lnTo>
                  <a:lnTo>
                    <a:pt x="1190002" y="6388100"/>
                  </a:lnTo>
                  <a:lnTo>
                    <a:pt x="1207287" y="6345491"/>
                  </a:lnTo>
                  <a:lnTo>
                    <a:pt x="1528203" y="5963336"/>
                  </a:lnTo>
                  <a:lnTo>
                    <a:pt x="2324544" y="4262336"/>
                  </a:lnTo>
                  <a:lnTo>
                    <a:pt x="2795282" y="2172462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0217" y="1063217"/>
              <a:ext cx="7322840" cy="73097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96358" y="1059560"/>
              <a:ext cx="1310640" cy="7323455"/>
            </a:xfrm>
            <a:custGeom>
              <a:avLst/>
              <a:gdLst/>
              <a:ahLst/>
              <a:cxnLst/>
              <a:rect l="l" t="t" r="r" b="b"/>
              <a:pathLst>
                <a:path w="1310640" h="7323455">
                  <a:moveTo>
                    <a:pt x="718680" y="1579816"/>
                  </a:moveTo>
                  <a:lnTo>
                    <a:pt x="655066" y="1162342"/>
                  </a:lnTo>
                  <a:lnTo>
                    <a:pt x="448360" y="698271"/>
                  </a:lnTo>
                  <a:lnTo>
                    <a:pt x="430504" y="3657"/>
                  </a:lnTo>
                  <a:lnTo>
                    <a:pt x="391769" y="0"/>
                  </a:lnTo>
                  <a:lnTo>
                    <a:pt x="408355" y="608444"/>
                  </a:lnTo>
                  <a:lnTo>
                    <a:pt x="184632" y="106095"/>
                  </a:lnTo>
                  <a:lnTo>
                    <a:pt x="0" y="36614"/>
                  </a:lnTo>
                  <a:lnTo>
                    <a:pt x="180708" y="140373"/>
                  </a:lnTo>
                  <a:lnTo>
                    <a:pt x="412508" y="760615"/>
                  </a:lnTo>
                  <a:lnTo>
                    <a:pt x="591413" y="7318883"/>
                  </a:lnTo>
                  <a:lnTo>
                    <a:pt x="618782" y="7322845"/>
                  </a:lnTo>
                  <a:lnTo>
                    <a:pt x="452742" y="868248"/>
                  </a:lnTo>
                  <a:lnTo>
                    <a:pt x="718680" y="1579816"/>
                  </a:lnTo>
                  <a:close/>
                </a:path>
                <a:path w="1310640" h="7323455">
                  <a:moveTo>
                    <a:pt x="1227670" y="6387795"/>
                  </a:moveTo>
                  <a:lnTo>
                    <a:pt x="1107160" y="7183374"/>
                  </a:lnTo>
                  <a:lnTo>
                    <a:pt x="1014209" y="7289889"/>
                  </a:lnTo>
                  <a:lnTo>
                    <a:pt x="1160729" y="7140892"/>
                  </a:lnTo>
                  <a:lnTo>
                    <a:pt x="1227670" y="6387795"/>
                  </a:lnTo>
                  <a:close/>
                </a:path>
                <a:path w="1310640" h="7323455">
                  <a:moveTo>
                    <a:pt x="1310106" y="5460517"/>
                  </a:moveTo>
                  <a:lnTo>
                    <a:pt x="876325" y="2614218"/>
                  </a:lnTo>
                  <a:lnTo>
                    <a:pt x="1267790" y="5936539"/>
                  </a:lnTo>
                  <a:lnTo>
                    <a:pt x="1310106" y="5460517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2738" y="1164215"/>
              <a:ext cx="7312997" cy="7112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923068" y="1068996"/>
              <a:ext cx="2795905" cy="7251700"/>
            </a:xfrm>
            <a:custGeom>
              <a:avLst/>
              <a:gdLst/>
              <a:ahLst/>
              <a:cxnLst/>
              <a:rect l="l" t="t" r="r" b="b"/>
              <a:pathLst>
                <a:path w="2795904" h="7251700">
                  <a:moveTo>
                    <a:pt x="1585175" y="2837561"/>
                  </a:moveTo>
                  <a:lnTo>
                    <a:pt x="1215961" y="5935408"/>
                  </a:lnTo>
                  <a:lnTo>
                    <a:pt x="1302359" y="6598412"/>
                  </a:lnTo>
                  <a:lnTo>
                    <a:pt x="1585175" y="2837561"/>
                  </a:lnTo>
                  <a:close/>
                </a:path>
                <a:path w="2795904" h="7251700">
                  <a:moveTo>
                    <a:pt x="1961413" y="0"/>
                  </a:moveTo>
                  <a:lnTo>
                    <a:pt x="1917446" y="49771"/>
                  </a:lnTo>
                  <a:lnTo>
                    <a:pt x="1914169" y="77266"/>
                  </a:lnTo>
                  <a:lnTo>
                    <a:pt x="1961413" y="0"/>
                  </a:lnTo>
                  <a:close/>
                </a:path>
                <a:path w="2795904" h="7251700">
                  <a:moveTo>
                    <a:pt x="2795295" y="166319"/>
                  </a:moveTo>
                  <a:lnTo>
                    <a:pt x="2492591" y="145211"/>
                  </a:lnTo>
                  <a:lnTo>
                    <a:pt x="2020735" y="390372"/>
                  </a:lnTo>
                  <a:lnTo>
                    <a:pt x="1853044" y="590054"/>
                  </a:lnTo>
                  <a:lnTo>
                    <a:pt x="1744459" y="719353"/>
                  </a:lnTo>
                  <a:lnTo>
                    <a:pt x="1666875" y="811745"/>
                  </a:lnTo>
                  <a:lnTo>
                    <a:pt x="1749056" y="658177"/>
                  </a:lnTo>
                  <a:lnTo>
                    <a:pt x="1788947" y="583666"/>
                  </a:lnTo>
                  <a:lnTo>
                    <a:pt x="1809318" y="558266"/>
                  </a:lnTo>
                  <a:lnTo>
                    <a:pt x="1849983" y="482066"/>
                  </a:lnTo>
                  <a:lnTo>
                    <a:pt x="1868716" y="458597"/>
                  </a:lnTo>
                  <a:lnTo>
                    <a:pt x="1890522" y="431266"/>
                  </a:lnTo>
                  <a:lnTo>
                    <a:pt x="1910727" y="393166"/>
                  </a:lnTo>
                  <a:lnTo>
                    <a:pt x="1990979" y="291566"/>
                  </a:lnTo>
                  <a:lnTo>
                    <a:pt x="2010879" y="266166"/>
                  </a:lnTo>
                  <a:lnTo>
                    <a:pt x="2030704" y="253466"/>
                  </a:lnTo>
                  <a:lnTo>
                    <a:pt x="2070087" y="202666"/>
                  </a:lnTo>
                  <a:lnTo>
                    <a:pt x="2109101" y="177266"/>
                  </a:lnTo>
                  <a:lnTo>
                    <a:pt x="2128443" y="151866"/>
                  </a:lnTo>
                  <a:lnTo>
                    <a:pt x="2204694" y="101066"/>
                  </a:lnTo>
                  <a:lnTo>
                    <a:pt x="2223427" y="88366"/>
                  </a:lnTo>
                  <a:lnTo>
                    <a:pt x="2242032" y="88366"/>
                  </a:lnTo>
                  <a:lnTo>
                    <a:pt x="2260498" y="75666"/>
                  </a:lnTo>
                  <a:lnTo>
                    <a:pt x="2278799" y="75666"/>
                  </a:lnTo>
                  <a:lnTo>
                    <a:pt x="2296960" y="62966"/>
                  </a:lnTo>
                  <a:lnTo>
                    <a:pt x="2334882" y="62966"/>
                  </a:lnTo>
                  <a:lnTo>
                    <a:pt x="2317318" y="50266"/>
                  </a:lnTo>
                  <a:lnTo>
                    <a:pt x="2299551" y="50266"/>
                  </a:lnTo>
                  <a:lnTo>
                    <a:pt x="2281618" y="62966"/>
                  </a:lnTo>
                  <a:lnTo>
                    <a:pt x="2245207" y="62966"/>
                  </a:lnTo>
                  <a:lnTo>
                    <a:pt x="2226754" y="75666"/>
                  </a:lnTo>
                  <a:lnTo>
                    <a:pt x="2208149" y="75666"/>
                  </a:lnTo>
                  <a:lnTo>
                    <a:pt x="2151430" y="113766"/>
                  </a:lnTo>
                  <a:lnTo>
                    <a:pt x="2073935" y="164566"/>
                  </a:lnTo>
                  <a:lnTo>
                    <a:pt x="2054275" y="189966"/>
                  </a:lnTo>
                  <a:lnTo>
                    <a:pt x="2034501" y="202666"/>
                  </a:lnTo>
                  <a:lnTo>
                    <a:pt x="2014626" y="228066"/>
                  </a:lnTo>
                  <a:lnTo>
                    <a:pt x="1994662" y="240766"/>
                  </a:lnTo>
                  <a:lnTo>
                    <a:pt x="1954479" y="291566"/>
                  </a:lnTo>
                  <a:lnTo>
                    <a:pt x="1877085" y="388353"/>
                  </a:lnTo>
                  <a:lnTo>
                    <a:pt x="1873237" y="393166"/>
                  </a:lnTo>
                  <a:lnTo>
                    <a:pt x="1852777" y="431266"/>
                  </a:lnTo>
                  <a:lnTo>
                    <a:pt x="1832267" y="456666"/>
                  </a:lnTo>
                  <a:lnTo>
                    <a:pt x="1811731" y="494766"/>
                  </a:lnTo>
                  <a:lnTo>
                    <a:pt x="1791144" y="520166"/>
                  </a:lnTo>
                  <a:lnTo>
                    <a:pt x="1754327" y="588137"/>
                  </a:lnTo>
                  <a:lnTo>
                    <a:pt x="1729244" y="634466"/>
                  </a:lnTo>
                  <a:lnTo>
                    <a:pt x="1708581" y="659866"/>
                  </a:lnTo>
                  <a:lnTo>
                    <a:pt x="1687918" y="697966"/>
                  </a:lnTo>
                  <a:lnTo>
                    <a:pt x="1667243" y="748766"/>
                  </a:lnTo>
                  <a:lnTo>
                    <a:pt x="1605292" y="863066"/>
                  </a:lnTo>
                  <a:lnTo>
                    <a:pt x="1587995" y="905675"/>
                  </a:lnTo>
                  <a:lnTo>
                    <a:pt x="1267079" y="1287830"/>
                  </a:lnTo>
                  <a:lnTo>
                    <a:pt x="470750" y="2988830"/>
                  </a:lnTo>
                  <a:lnTo>
                    <a:pt x="0" y="5078704"/>
                  </a:lnTo>
                  <a:lnTo>
                    <a:pt x="41935" y="6367945"/>
                  </a:lnTo>
                  <a:lnTo>
                    <a:pt x="269481" y="6923443"/>
                  </a:lnTo>
                  <a:lnTo>
                    <a:pt x="531050" y="7129437"/>
                  </a:lnTo>
                  <a:lnTo>
                    <a:pt x="587463" y="7148639"/>
                  </a:lnTo>
                  <a:lnTo>
                    <a:pt x="318084" y="6959054"/>
                  </a:lnTo>
                  <a:lnTo>
                    <a:pt x="79717" y="6421183"/>
                  </a:lnTo>
                  <a:lnTo>
                    <a:pt x="21856" y="5148402"/>
                  </a:lnTo>
                  <a:lnTo>
                    <a:pt x="411708" y="3256559"/>
                  </a:lnTo>
                  <a:lnTo>
                    <a:pt x="1265948" y="1344180"/>
                  </a:lnTo>
                  <a:lnTo>
                    <a:pt x="1540040" y="1009281"/>
                  </a:lnTo>
                  <a:lnTo>
                    <a:pt x="1523047" y="1040866"/>
                  </a:lnTo>
                  <a:lnTo>
                    <a:pt x="1482178" y="1142466"/>
                  </a:lnTo>
                  <a:lnTo>
                    <a:pt x="1441538" y="1244066"/>
                  </a:lnTo>
                  <a:lnTo>
                    <a:pt x="1421320" y="1282166"/>
                  </a:lnTo>
                  <a:lnTo>
                    <a:pt x="1401178" y="1345666"/>
                  </a:lnTo>
                  <a:lnTo>
                    <a:pt x="1381125" y="1396466"/>
                  </a:lnTo>
                  <a:lnTo>
                    <a:pt x="1361160" y="1447266"/>
                  </a:lnTo>
                  <a:lnTo>
                    <a:pt x="1341285" y="1498066"/>
                  </a:lnTo>
                  <a:lnTo>
                    <a:pt x="1321511" y="1548866"/>
                  </a:lnTo>
                  <a:lnTo>
                    <a:pt x="1301838" y="1612366"/>
                  </a:lnTo>
                  <a:lnTo>
                    <a:pt x="1282268" y="1663166"/>
                  </a:lnTo>
                  <a:lnTo>
                    <a:pt x="1262824" y="1726666"/>
                  </a:lnTo>
                  <a:lnTo>
                    <a:pt x="1243507" y="1777466"/>
                  </a:lnTo>
                  <a:lnTo>
                    <a:pt x="1224318" y="1840966"/>
                  </a:lnTo>
                  <a:lnTo>
                    <a:pt x="1205255" y="1891766"/>
                  </a:lnTo>
                  <a:lnTo>
                    <a:pt x="1186345" y="1955266"/>
                  </a:lnTo>
                  <a:lnTo>
                    <a:pt x="1167574" y="2018766"/>
                  </a:lnTo>
                  <a:lnTo>
                    <a:pt x="1148956" y="2082266"/>
                  </a:lnTo>
                  <a:lnTo>
                    <a:pt x="1130490" y="2133066"/>
                  </a:lnTo>
                  <a:lnTo>
                    <a:pt x="1112202" y="2196566"/>
                  </a:lnTo>
                  <a:lnTo>
                    <a:pt x="1094066" y="2260066"/>
                  </a:lnTo>
                  <a:lnTo>
                    <a:pt x="1076121" y="2323566"/>
                  </a:lnTo>
                  <a:lnTo>
                    <a:pt x="1058354" y="2387066"/>
                  </a:lnTo>
                  <a:lnTo>
                    <a:pt x="1040765" y="2450566"/>
                  </a:lnTo>
                  <a:lnTo>
                    <a:pt x="1023378" y="2526766"/>
                  </a:lnTo>
                  <a:lnTo>
                    <a:pt x="1006182" y="2590266"/>
                  </a:lnTo>
                  <a:lnTo>
                    <a:pt x="989203" y="2653766"/>
                  </a:lnTo>
                  <a:lnTo>
                    <a:pt x="972426" y="2717266"/>
                  </a:lnTo>
                  <a:lnTo>
                    <a:pt x="955865" y="2793466"/>
                  </a:lnTo>
                  <a:lnTo>
                    <a:pt x="939533" y="2856966"/>
                  </a:lnTo>
                  <a:lnTo>
                    <a:pt x="923429" y="2920466"/>
                  </a:lnTo>
                  <a:lnTo>
                    <a:pt x="907554" y="2996666"/>
                  </a:lnTo>
                  <a:lnTo>
                    <a:pt x="891921" y="3060166"/>
                  </a:lnTo>
                  <a:lnTo>
                    <a:pt x="876528" y="3136366"/>
                  </a:lnTo>
                  <a:lnTo>
                    <a:pt x="861390" y="3212566"/>
                  </a:lnTo>
                  <a:lnTo>
                    <a:pt x="846518" y="3276066"/>
                  </a:lnTo>
                  <a:lnTo>
                    <a:pt x="831900" y="3352266"/>
                  </a:lnTo>
                  <a:lnTo>
                    <a:pt x="817549" y="3415766"/>
                  </a:lnTo>
                  <a:lnTo>
                    <a:pt x="803478" y="3491966"/>
                  </a:lnTo>
                  <a:lnTo>
                    <a:pt x="789762" y="3568166"/>
                  </a:lnTo>
                  <a:lnTo>
                    <a:pt x="776439" y="3644366"/>
                  </a:lnTo>
                  <a:lnTo>
                    <a:pt x="763524" y="3707866"/>
                  </a:lnTo>
                  <a:lnTo>
                    <a:pt x="751014" y="3784066"/>
                  </a:lnTo>
                  <a:lnTo>
                    <a:pt x="738924" y="3847566"/>
                  </a:lnTo>
                  <a:lnTo>
                    <a:pt x="727227" y="3923766"/>
                  </a:lnTo>
                  <a:lnTo>
                    <a:pt x="715937" y="3999966"/>
                  </a:lnTo>
                  <a:lnTo>
                    <a:pt x="705040" y="4063466"/>
                  </a:lnTo>
                  <a:lnTo>
                    <a:pt x="694563" y="4139666"/>
                  </a:lnTo>
                  <a:lnTo>
                    <a:pt x="684479" y="4203166"/>
                  </a:lnTo>
                  <a:lnTo>
                    <a:pt x="674801" y="4266666"/>
                  </a:lnTo>
                  <a:lnTo>
                    <a:pt x="665518" y="4342866"/>
                  </a:lnTo>
                  <a:lnTo>
                    <a:pt x="656640" y="4406366"/>
                  </a:lnTo>
                  <a:lnTo>
                    <a:pt x="648157" y="4482566"/>
                  </a:lnTo>
                  <a:lnTo>
                    <a:pt x="640080" y="4546066"/>
                  </a:lnTo>
                  <a:lnTo>
                    <a:pt x="632396" y="4609566"/>
                  </a:lnTo>
                  <a:lnTo>
                    <a:pt x="625106" y="4673066"/>
                  </a:lnTo>
                  <a:lnTo>
                    <a:pt x="618223" y="4736566"/>
                  </a:lnTo>
                  <a:lnTo>
                    <a:pt x="611733" y="4812766"/>
                  </a:lnTo>
                  <a:lnTo>
                    <a:pt x="605637" y="4876266"/>
                  </a:lnTo>
                  <a:lnTo>
                    <a:pt x="599935" y="4939766"/>
                  </a:lnTo>
                  <a:lnTo>
                    <a:pt x="594626" y="5003266"/>
                  </a:lnTo>
                  <a:lnTo>
                    <a:pt x="589711" y="5066766"/>
                  </a:lnTo>
                  <a:lnTo>
                    <a:pt x="585190" y="5130266"/>
                  </a:lnTo>
                  <a:lnTo>
                    <a:pt x="581063" y="5193766"/>
                  </a:lnTo>
                  <a:lnTo>
                    <a:pt x="577329" y="5244566"/>
                  </a:lnTo>
                  <a:lnTo>
                    <a:pt x="573976" y="5308066"/>
                  </a:lnTo>
                  <a:lnTo>
                    <a:pt x="571017" y="5371566"/>
                  </a:lnTo>
                  <a:lnTo>
                    <a:pt x="568452" y="5422366"/>
                  </a:lnTo>
                  <a:lnTo>
                    <a:pt x="566280" y="5485866"/>
                  </a:lnTo>
                  <a:lnTo>
                    <a:pt x="564489" y="5549366"/>
                  </a:lnTo>
                  <a:lnTo>
                    <a:pt x="563079" y="5600166"/>
                  </a:lnTo>
                  <a:lnTo>
                    <a:pt x="562063" y="5663666"/>
                  </a:lnTo>
                  <a:lnTo>
                    <a:pt x="561441" y="5714466"/>
                  </a:lnTo>
                  <a:lnTo>
                    <a:pt x="561187" y="5765266"/>
                  </a:lnTo>
                  <a:lnTo>
                    <a:pt x="561327" y="5828766"/>
                  </a:lnTo>
                  <a:lnTo>
                    <a:pt x="561860" y="5879566"/>
                  </a:lnTo>
                  <a:lnTo>
                    <a:pt x="562762" y="5930366"/>
                  </a:lnTo>
                  <a:lnTo>
                    <a:pt x="564057" y="5981166"/>
                  </a:lnTo>
                  <a:lnTo>
                    <a:pt x="565721" y="6031966"/>
                  </a:lnTo>
                  <a:lnTo>
                    <a:pt x="567778" y="6082766"/>
                  </a:lnTo>
                  <a:lnTo>
                    <a:pt x="570217" y="6133566"/>
                  </a:lnTo>
                  <a:lnTo>
                    <a:pt x="573024" y="6184366"/>
                  </a:lnTo>
                  <a:lnTo>
                    <a:pt x="576224" y="6222466"/>
                  </a:lnTo>
                  <a:lnTo>
                    <a:pt x="579793" y="6273266"/>
                  </a:lnTo>
                  <a:lnTo>
                    <a:pt x="583742" y="6324066"/>
                  </a:lnTo>
                  <a:lnTo>
                    <a:pt x="588073" y="6362166"/>
                  </a:lnTo>
                  <a:lnTo>
                    <a:pt x="592772" y="6412966"/>
                  </a:lnTo>
                  <a:lnTo>
                    <a:pt x="597852" y="6451066"/>
                  </a:lnTo>
                  <a:lnTo>
                    <a:pt x="603300" y="6489166"/>
                  </a:lnTo>
                  <a:lnTo>
                    <a:pt x="609130" y="6539966"/>
                  </a:lnTo>
                  <a:lnTo>
                    <a:pt x="615340" y="6578066"/>
                  </a:lnTo>
                  <a:lnTo>
                    <a:pt x="621919" y="6616166"/>
                  </a:lnTo>
                  <a:lnTo>
                    <a:pt x="628865" y="6654266"/>
                  </a:lnTo>
                  <a:lnTo>
                    <a:pt x="636181" y="6692366"/>
                  </a:lnTo>
                  <a:lnTo>
                    <a:pt x="643877" y="6730466"/>
                  </a:lnTo>
                  <a:lnTo>
                    <a:pt x="651941" y="6755866"/>
                  </a:lnTo>
                  <a:lnTo>
                    <a:pt x="660374" y="6793966"/>
                  </a:lnTo>
                  <a:lnTo>
                    <a:pt x="669175" y="6832066"/>
                  </a:lnTo>
                  <a:lnTo>
                    <a:pt x="678345" y="6857466"/>
                  </a:lnTo>
                  <a:lnTo>
                    <a:pt x="687882" y="6882866"/>
                  </a:lnTo>
                  <a:lnTo>
                    <a:pt x="697776" y="6920966"/>
                  </a:lnTo>
                  <a:lnTo>
                    <a:pt x="718693" y="6971766"/>
                  </a:lnTo>
                  <a:lnTo>
                    <a:pt x="741057" y="7022566"/>
                  </a:lnTo>
                  <a:lnTo>
                    <a:pt x="764882" y="7073366"/>
                  </a:lnTo>
                  <a:lnTo>
                    <a:pt x="777328" y="7086066"/>
                  </a:lnTo>
                  <a:lnTo>
                    <a:pt x="790143" y="7111466"/>
                  </a:lnTo>
                  <a:lnTo>
                    <a:pt x="816864" y="7149566"/>
                  </a:lnTo>
                  <a:lnTo>
                    <a:pt x="859637" y="7187666"/>
                  </a:lnTo>
                  <a:lnTo>
                    <a:pt x="889927" y="7213066"/>
                  </a:lnTo>
                  <a:lnTo>
                    <a:pt x="921664" y="7238466"/>
                  </a:lnTo>
                  <a:lnTo>
                    <a:pt x="938060" y="7238466"/>
                  </a:lnTo>
                  <a:lnTo>
                    <a:pt x="954811" y="7251166"/>
                  </a:lnTo>
                  <a:lnTo>
                    <a:pt x="971003" y="7251166"/>
                  </a:lnTo>
                  <a:lnTo>
                    <a:pt x="954608" y="7238466"/>
                  </a:lnTo>
                  <a:lnTo>
                    <a:pt x="938568" y="7238466"/>
                  </a:lnTo>
                  <a:lnTo>
                    <a:pt x="922883" y="7225766"/>
                  </a:lnTo>
                  <a:lnTo>
                    <a:pt x="892581" y="7200366"/>
                  </a:lnTo>
                  <a:lnTo>
                    <a:pt x="863714" y="7174966"/>
                  </a:lnTo>
                  <a:lnTo>
                    <a:pt x="836282" y="7136866"/>
                  </a:lnTo>
                  <a:lnTo>
                    <a:pt x="823099" y="7124166"/>
                  </a:lnTo>
                  <a:lnTo>
                    <a:pt x="810285" y="7098766"/>
                  </a:lnTo>
                  <a:lnTo>
                    <a:pt x="797826" y="7073366"/>
                  </a:lnTo>
                  <a:lnTo>
                    <a:pt x="785736" y="7060666"/>
                  </a:lnTo>
                  <a:lnTo>
                    <a:pt x="762647" y="7009866"/>
                  </a:lnTo>
                  <a:lnTo>
                    <a:pt x="741006" y="6959066"/>
                  </a:lnTo>
                  <a:lnTo>
                    <a:pt x="730732" y="6920966"/>
                  </a:lnTo>
                  <a:lnTo>
                    <a:pt x="720826" y="6895566"/>
                  </a:lnTo>
                  <a:lnTo>
                    <a:pt x="711288" y="6870166"/>
                  </a:lnTo>
                  <a:lnTo>
                    <a:pt x="702119" y="6832066"/>
                  </a:lnTo>
                  <a:lnTo>
                    <a:pt x="693318" y="6806666"/>
                  </a:lnTo>
                  <a:lnTo>
                    <a:pt x="684885" y="6768566"/>
                  </a:lnTo>
                  <a:lnTo>
                    <a:pt x="676833" y="6730466"/>
                  </a:lnTo>
                  <a:lnTo>
                    <a:pt x="669137" y="6692366"/>
                  </a:lnTo>
                  <a:lnTo>
                    <a:pt x="661822" y="6666966"/>
                  </a:lnTo>
                  <a:lnTo>
                    <a:pt x="654862" y="6628866"/>
                  </a:lnTo>
                  <a:lnTo>
                    <a:pt x="648296" y="6578066"/>
                  </a:lnTo>
                  <a:lnTo>
                    <a:pt x="642086" y="6539966"/>
                  </a:lnTo>
                  <a:lnTo>
                    <a:pt x="636257" y="6501866"/>
                  </a:lnTo>
                  <a:lnTo>
                    <a:pt x="630809" y="6463766"/>
                  </a:lnTo>
                  <a:lnTo>
                    <a:pt x="625729" y="6412966"/>
                  </a:lnTo>
                  <a:lnTo>
                    <a:pt x="621017" y="6374866"/>
                  </a:lnTo>
                  <a:lnTo>
                    <a:pt x="616699" y="6324066"/>
                  </a:lnTo>
                  <a:lnTo>
                    <a:pt x="612749" y="6285966"/>
                  </a:lnTo>
                  <a:lnTo>
                    <a:pt x="609168" y="6235166"/>
                  </a:lnTo>
                  <a:lnTo>
                    <a:pt x="605980" y="6184366"/>
                  </a:lnTo>
                  <a:lnTo>
                    <a:pt x="603161" y="6133566"/>
                  </a:lnTo>
                  <a:lnTo>
                    <a:pt x="600735" y="6095466"/>
                  </a:lnTo>
                  <a:lnTo>
                    <a:pt x="598678" y="6044666"/>
                  </a:lnTo>
                  <a:lnTo>
                    <a:pt x="597001" y="5993866"/>
                  </a:lnTo>
                  <a:lnTo>
                    <a:pt x="595718" y="5943066"/>
                  </a:lnTo>
                  <a:lnTo>
                    <a:pt x="594804" y="5879566"/>
                  </a:lnTo>
                  <a:lnTo>
                    <a:pt x="594283" y="5828766"/>
                  </a:lnTo>
                  <a:lnTo>
                    <a:pt x="594207" y="5765266"/>
                  </a:lnTo>
                  <a:lnTo>
                    <a:pt x="594385" y="5727166"/>
                  </a:lnTo>
                  <a:lnTo>
                    <a:pt x="595020" y="5663666"/>
                  </a:lnTo>
                  <a:lnTo>
                    <a:pt x="596036" y="5612866"/>
                  </a:lnTo>
                  <a:lnTo>
                    <a:pt x="597433" y="5549366"/>
                  </a:lnTo>
                  <a:lnTo>
                    <a:pt x="599224" y="5498566"/>
                  </a:lnTo>
                  <a:lnTo>
                    <a:pt x="601408" y="5435066"/>
                  </a:lnTo>
                  <a:lnTo>
                    <a:pt x="603973" y="5371566"/>
                  </a:lnTo>
                  <a:lnTo>
                    <a:pt x="606933" y="5320766"/>
                  </a:lnTo>
                  <a:lnTo>
                    <a:pt x="610273" y="5257266"/>
                  </a:lnTo>
                  <a:lnTo>
                    <a:pt x="614019" y="5193766"/>
                  </a:lnTo>
                  <a:lnTo>
                    <a:pt x="618147" y="5130266"/>
                  </a:lnTo>
                  <a:lnTo>
                    <a:pt x="622668" y="5066766"/>
                  </a:lnTo>
                  <a:lnTo>
                    <a:pt x="627583" y="5003266"/>
                  </a:lnTo>
                  <a:lnTo>
                    <a:pt x="632891" y="4939766"/>
                  </a:lnTo>
                  <a:lnTo>
                    <a:pt x="638594" y="4876266"/>
                  </a:lnTo>
                  <a:lnTo>
                    <a:pt x="644690" y="4812766"/>
                  </a:lnTo>
                  <a:lnTo>
                    <a:pt x="651179" y="4749266"/>
                  </a:lnTo>
                  <a:lnTo>
                    <a:pt x="658063" y="4685766"/>
                  </a:lnTo>
                  <a:lnTo>
                    <a:pt x="665353" y="4622266"/>
                  </a:lnTo>
                  <a:lnTo>
                    <a:pt x="673036" y="4546066"/>
                  </a:lnTo>
                  <a:lnTo>
                    <a:pt x="681113" y="4482566"/>
                  </a:lnTo>
                  <a:lnTo>
                    <a:pt x="689597" y="4419066"/>
                  </a:lnTo>
                  <a:lnTo>
                    <a:pt x="698474" y="4342866"/>
                  </a:lnTo>
                  <a:lnTo>
                    <a:pt x="707745" y="4279366"/>
                  </a:lnTo>
                  <a:lnTo>
                    <a:pt x="717435" y="4215866"/>
                  </a:lnTo>
                  <a:lnTo>
                    <a:pt x="727506" y="4139666"/>
                  </a:lnTo>
                  <a:lnTo>
                    <a:pt x="737997" y="4076166"/>
                  </a:lnTo>
                  <a:lnTo>
                    <a:pt x="748880" y="3999966"/>
                  </a:lnTo>
                  <a:lnTo>
                    <a:pt x="760171" y="3936466"/>
                  </a:lnTo>
                  <a:lnTo>
                    <a:pt x="771867" y="3860266"/>
                  </a:lnTo>
                  <a:lnTo>
                    <a:pt x="783971" y="3784066"/>
                  </a:lnTo>
                  <a:lnTo>
                    <a:pt x="796480" y="3720566"/>
                  </a:lnTo>
                  <a:lnTo>
                    <a:pt x="809383" y="3644366"/>
                  </a:lnTo>
                  <a:lnTo>
                    <a:pt x="822706" y="3568166"/>
                  </a:lnTo>
                  <a:lnTo>
                    <a:pt x="836434" y="3504666"/>
                  </a:lnTo>
                  <a:lnTo>
                    <a:pt x="850328" y="3428466"/>
                  </a:lnTo>
                  <a:lnTo>
                    <a:pt x="864501" y="3352266"/>
                  </a:lnTo>
                  <a:lnTo>
                    <a:pt x="878916" y="3288766"/>
                  </a:lnTo>
                  <a:lnTo>
                    <a:pt x="893597" y="3212566"/>
                  </a:lnTo>
                  <a:lnTo>
                    <a:pt x="908532" y="3149066"/>
                  </a:lnTo>
                  <a:lnTo>
                    <a:pt x="923696" y="3072866"/>
                  </a:lnTo>
                  <a:lnTo>
                    <a:pt x="939101" y="3009366"/>
                  </a:lnTo>
                  <a:lnTo>
                    <a:pt x="954747" y="2945866"/>
                  </a:lnTo>
                  <a:lnTo>
                    <a:pt x="970610" y="2869666"/>
                  </a:lnTo>
                  <a:lnTo>
                    <a:pt x="986701" y="2806166"/>
                  </a:lnTo>
                  <a:lnTo>
                    <a:pt x="1003007" y="2742666"/>
                  </a:lnTo>
                  <a:lnTo>
                    <a:pt x="1019517" y="2666466"/>
                  </a:lnTo>
                  <a:lnTo>
                    <a:pt x="1036243" y="2602966"/>
                  </a:lnTo>
                  <a:lnTo>
                    <a:pt x="1053160" y="2539466"/>
                  </a:lnTo>
                  <a:lnTo>
                    <a:pt x="1070267" y="2475966"/>
                  </a:lnTo>
                  <a:lnTo>
                    <a:pt x="1087564" y="2412466"/>
                  </a:lnTo>
                  <a:lnTo>
                    <a:pt x="1105052" y="2348966"/>
                  </a:lnTo>
                  <a:lnTo>
                    <a:pt x="1122718" y="2285466"/>
                  </a:lnTo>
                  <a:lnTo>
                    <a:pt x="1140548" y="2221966"/>
                  </a:lnTo>
                  <a:lnTo>
                    <a:pt x="1158544" y="2158466"/>
                  </a:lnTo>
                  <a:lnTo>
                    <a:pt x="1176693" y="2094966"/>
                  </a:lnTo>
                  <a:lnTo>
                    <a:pt x="1195006" y="2044166"/>
                  </a:lnTo>
                  <a:lnTo>
                    <a:pt x="1213472" y="1980666"/>
                  </a:lnTo>
                  <a:lnTo>
                    <a:pt x="1232077" y="1917166"/>
                  </a:lnTo>
                  <a:lnTo>
                    <a:pt x="1250823" y="1866366"/>
                  </a:lnTo>
                  <a:lnTo>
                    <a:pt x="1269695" y="1802866"/>
                  </a:lnTo>
                  <a:lnTo>
                    <a:pt x="1288694" y="1752066"/>
                  </a:lnTo>
                  <a:lnTo>
                    <a:pt x="1307820" y="1688566"/>
                  </a:lnTo>
                  <a:lnTo>
                    <a:pt x="1327061" y="1637766"/>
                  </a:lnTo>
                  <a:lnTo>
                    <a:pt x="1346415" y="1574266"/>
                  </a:lnTo>
                  <a:lnTo>
                    <a:pt x="1365872" y="1523466"/>
                  </a:lnTo>
                  <a:lnTo>
                    <a:pt x="1385430" y="1472666"/>
                  </a:lnTo>
                  <a:lnTo>
                    <a:pt x="1405077" y="1421866"/>
                  </a:lnTo>
                  <a:lnTo>
                    <a:pt x="1424825" y="1371066"/>
                  </a:lnTo>
                  <a:lnTo>
                    <a:pt x="1464538" y="1269466"/>
                  </a:lnTo>
                  <a:lnTo>
                    <a:pt x="1504556" y="1167866"/>
                  </a:lnTo>
                  <a:lnTo>
                    <a:pt x="1524647" y="1117066"/>
                  </a:lnTo>
                  <a:lnTo>
                    <a:pt x="1544802" y="1078966"/>
                  </a:lnTo>
                  <a:lnTo>
                    <a:pt x="1565008" y="1028166"/>
                  </a:lnTo>
                  <a:lnTo>
                    <a:pt x="1585252" y="990066"/>
                  </a:lnTo>
                  <a:lnTo>
                    <a:pt x="1605546" y="939266"/>
                  </a:lnTo>
                  <a:lnTo>
                    <a:pt x="1620888" y="910488"/>
                  </a:lnTo>
                  <a:lnTo>
                    <a:pt x="1741131" y="763562"/>
                  </a:lnTo>
                  <a:lnTo>
                    <a:pt x="1847913" y="633095"/>
                  </a:lnTo>
                  <a:lnTo>
                    <a:pt x="2018347" y="424853"/>
                  </a:lnTo>
                  <a:lnTo>
                    <a:pt x="2491879" y="162140"/>
                  </a:lnTo>
                  <a:lnTo>
                    <a:pt x="2795295" y="166319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217" y="1089059"/>
              <a:ext cx="7430575" cy="7500297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038225" y="133350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8225" y="123825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8225" y="114300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077325"/>
            <a:ext cx="15721330" cy="9525"/>
          </a:xfrm>
          <a:custGeom>
            <a:avLst/>
            <a:gdLst/>
            <a:ahLst/>
            <a:cxnLst/>
            <a:rect l="l" t="t" r="r" b="b"/>
            <a:pathLst>
              <a:path w="15721330" h="9525">
                <a:moveTo>
                  <a:pt x="0" y="0"/>
                </a:moveTo>
                <a:lnTo>
                  <a:pt x="15721246" y="0"/>
                </a:lnTo>
                <a:lnTo>
                  <a:pt x="15721246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68375" y="1692193"/>
            <a:ext cx="6263005" cy="6136005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12700" marR="5080">
              <a:lnSpc>
                <a:spcPts val="15550"/>
              </a:lnSpc>
              <a:spcBef>
                <a:spcPts val="1660"/>
              </a:spcBef>
            </a:pPr>
            <a:r>
              <a:rPr dirty="0" sz="14150" spc="-3075" b="1">
                <a:solidFill>
                  <a:srgbClr val="FFFFFF"/>
                </a:solidFill>
                <a:latin typeface="Trebuchet MS"/>
                <a:cs typeface="Trebuchet MS"/>
              </a:rPr>
              <a:t>HAND </a:t>
            </a:r>
            <a:r>
              <a:rPr dirty="0" sz="14150" spc="-30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150" spc="-2840" b="1">
                <a:solidFill>
                  <a:srgbClr val="FFFFFF"/>
                </a:solidFill>
                <a:latin typeface="Trebuchet MS"/>
                <a:cs typeface="Trebuchet MS"/>
              </a:rPr>
              <a:t>GESTURE </a:t>
            </a:r>
            <a:r>
              <a:rPr dirty="0" sz="14150" spc="-28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150" spc="-29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150" spc="-29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150" spc="-3204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150" spc="-296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150" spc="-268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150" spc="-3204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150" spc="-109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150" spc="-371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150" spc="-267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8375" y="8134128"/>
            <a:ext cx="6378575" cy="47053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243330" algn="l"/>
                <a:tab pos="3841750" algn="l"/>
              </a:tabLst>
            </a:pPr>
            <a:r>
              <a:rPr dirty="0" sz="2900" spc="-35">
                <a:solidFill>
                  <a:srgbClr val="C6C2FF"/>
                </a:solidFill>
                <a:latin typeface="Tahoma"/>
                <a:cs typeface="Tahoma"/>
              </a:rPr>
              <a:t>S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-265">
                <a:solidFill>
                  <a:srgbClr val="C6C2FF"/>
                </a:solidFill>
                <a:latin typeface="Tahoma"/>
                <a:cs typeface="Tahoma"/>
              </a:rPr>
              <a:t>I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195">
                <a:solidFill>
                  <a:srgbClr val="C6C2FF"/>
                </a:solidFill>
                <a:latin typeface="Tahoma"/>
                <a:cs typeface="Tahoma"/>
              </a:rPr>
              <a:t>G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90">
                <a:solidFill>
                  <a:srgbClr val="C6C2FF"/>
                </a:solidFill>
                <a:latin typeface="Tahoma"/>
                <a:cs typeface="Tahoma"/>
              </a:rPr>
              <a:t>N</a:t>
            </a:r>
            <a:r>
              <a:rPr dirty="0" sz="2900">
                <a:solidFill>
                  <a:srgbClr val="C6C2FF"/>
                </a:solidFill>
                <a:latin typeface="Tahoma"/>
                <a:cs typeface="Tahoma"/>
              </a:rPr>
              <a:t>	</a:t>
            </a:r>
            <a:r>
              <a:rPr dirty="0" sz="2900" spc="55">
                <a:solidFill>
                  <a:srgbClr val="C6C2FF"/>
                </a:solidFill>
                <a:latin typeface="Tahoma"/>
                <a:cs typeface="Tahoma"/>
              </a:rPr>
              <a:t>L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35">
                <a:solidFill>
                  <a:srgbClr val="C6C2FF"/>
                </a:solidFill>
                <a:latin typeface="Tahoma"/>
                <a:cs typeface="Tahoma"/>
              </a:rPr>
              <a:t>A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90">
                <a:solidFill>
                  <a:srgbClr val="C6C2FF"/>
                </a:solidFill>
                <a:latin typeface="Tahoma"/>
                <a:cs typeface="Tahoma"/>
              </a:rPr>
              <a:t>N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195">
                <a:solidFill>
                  <a:srgbClr val="C6C2FF"/>
                </a:solidFill>
                <a:latin typeface="Tahoma"/>
                <a:cs typeface="Tahoma"/>
              </a:rPr>
              <a:t>G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45">
                <a:solidFill>
                  <a:srgbClr val="C6C2FF"/>
                </a:solidFill>
                <a:latin typeface="Tahoma"/>
                <a:cs typeface="Tahoma"/>
              </a:rPr>
              <a:t>U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35">
                <a:solidFill>
                  <a:srgbClr val="C6C2FF"/>
                </a:solidFill>
                <a:latin typeface="Tahoma"/>
                <a:cs typeface="Tahoma"/>
              </a:rPr>
              <a:t>A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195">
                <a:solidFill>
                  <a:srgbClr val="C6C2FF"/>
                </a:solidFill>
                <a:latin typeface="Tahoma"/>
                <a:cs typeface="Tahoma"/>
              </a:rPr>
              <a:t>G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55">
                <a:solidFill>
                  <a:srgbClr val="C6C2FF"/>
                </a:solidFill>
                <a:latin typeface="Tahoma"/>
                <a:cs typeface="Tahoma"/>
              </a:rPr>
              <a:t>E</a:t>
            </a:r>
            <a:r>
              <a:rPr dirty="0" sz="2900">
                <a:solidFill>
                  <a:srgbClr val="C6C2FF"/>
                </a:solidFill>
                <a:latin typeface="Tahoma"/>
                <a:cs typeface="Tahoma"/>
              </a:rPr>
              <a:t>	</a:t>
            </a:r>
            <a:r>
              <a:rPr dirty="0" sz="2900" spc="250">
                <a:solidFill>
                  <a:srgbClr val="C6C2FF"/>
                </a:solidFill>
                <a:latin typeface="Tahoma"/>
                <a:cs typeface="Tahoma"/>
              </a:rPr>
              <a:t>D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55">
                <a:solidFill>
                  <a:srgbClr val="C6C2FF"/>
                </a:solidFill>
                <a:latin typeface="Tahoma"/>
                <a:cs typeface="Tahoma"/>
              </a:rPr>
              <a:t>E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30">
                <a:solidFill>
                  <a:srgbClr val="C6C2FF"/>
                </a:solidFill>
                <a:latin typeface="Tahoma"/>
                <a:cs typeface="Tahoma"/>
              </a:rPr>
              <a:t>T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55">
                <a:solidFill>
                  <a:srgbClr val="C6C2FF"/>
                </a:solidFill>
                <a:latin typeface="Tahoma"/>
                <a:cs typeface="Tahoma"/>
              </a:rPr>
              <a:t>E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04">
                <a:solidFill>
                  <a:srgbClr val="C6C2FF"/>
                </a:solidFill>
                <a:latin typeface="Tahoma"/>
                <a:cs typeface="Tahoma"/>
              </a:rPr>
              <a:t>C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30">
                <a:solidFill>
                  <a:srgbClr val="C6C2FF"/>
                </a:solidFill>
                <a:latin typeface="Tahoma"/>
                <a:cs typeface="Tahoma"/>
              </a:rPr>
              <a:t>T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-265">
                <a:solidFill>
                  <a:srgbClr val="C6C2FF"/>
                </a:solidFill>
                <a:latin typeface="Tahoma"/>
                <a:cs typeface="Tahoma"/>
              </a:rPr>
              <a:t>I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80">
                <a:solidFill>
                  <a:srgbClr val="C6C2FF"/>
                </a:solidFill>
                <a:latin typeface="Tahoma"/>
                <a:cs typeface="Tahoma"/>
              </a:rPr>
              <a:t>O</a:t>
            </a:r>
            <a:r>
              <a:rPr dirty="0" sz="2900" spc="-470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2900" spc="290">
                <a:solidFill>
                  <a:srgbClr val="C6C2FF"/>
                </a:solidFill>
                <a:latin typeface="Tahoma"/>
                <a:cs typeface="Tahoma"/>
              </a:rPr>
              <a:t>N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136" y="953965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653316" y="1106409"/>
            <a:ext cx="69596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5600" spc="-182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297573" y="6310933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183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799" y="1847486"/>
            <a:ext cx="7467599" cy="6591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27388" y="4933463"/>
            <a:ext cx="114916" cy="1149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06398" y="4673251"/>
            <a:ext cx="8834755" cy="1510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8100"/>
              </a:lnSpc>
              <a:spcBef>
                <a:spcPts val="90"/>
              </a:spcBef>
            </a:pP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5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Tahoma"/>
                <a:cs typeface="Tahoma"/>
              </a:rPr>
              <a:t>plotted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Tahoma"/>
                <a:cs typeface="Tahoma"/>
              </a:rPr>
              <a:t>graph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shows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dataset,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training 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statset 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validation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dataset </a:t>
            </a:r>
            <a:r>
              <a:rPr dirty="0" sz="2750" spc="30">
                <a:solidFill>
                  <a:srgbClr val="FFFFFF"/>
                </a:solidFill>
                <a:latin typeface="Tahoma"/>
                <a:cs typeface="Tahoma"/>
              </a:rPr>
              <a:t>after </a:t>
            </a:r>
            <a:r>
              <a:rPr dirty="0" sz="2750" spc="-84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dirty="0" sz="27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30">
                <a:solidFill>
                  <a:srgbClr val="FFFFFF"/>
                </a:solidFill>
                <a:latin typeface="Tahoma"/>
                <a:cs typeface="Tahoma"/>
              </a:rPr>
              <a:t>split</a:t>
            </a:r>
            <a:r>
              <a:rPr dirty="0" sz="27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5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0.2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6148" y="3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9524" y="0"/>
                </a:lnTo>
                <a:lnTo>
                  <a:pt x="9524" y="10286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3523" y="9348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523" y="83964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3523" y="7443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8251" y="6092081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966575" y="949569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99995" y="949569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030338" y="704379"/>
            <a:ext cx="6959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</a:t>
            </a:r>
            <a:r>
              <a:rPr dirty="0" sz="5600" spc="-1830" b="0">
                <a:latin typeface="Trebuchet MS"/>
                <a:cs typeface="Trebuchet MS"/>
              </a:rPr>
              <a:t>1</a:t>
            </a:r>
            <a:r>
              <a:rPr dirty="0" sz="5600" spc="-855" b="0">
                <a:latin typeface="Trebuchet MS"/>
                <a:cs typeface="Trebuchet MS"/>
              </a:rPr>
              <a:t>0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6647"/>
            <a:ext cx="17813655" cy="9915525"/>
            <a:chOff x="0" y="186647"/>
            <a:chExt cx="17813655" cy="9915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6647"/>
              <a:ext cx="12201524" cy="99155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781" y="784176"/>
              <a:ext cx="11172825" cy="7734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2845" y="8659769"/>
              <a:ext cx="109443" cy="10944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40500" y="8435475"/>
            <a:ext cx="12626340" cy="1318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399"/>
              </a:lnSpc>
              <a:spcBef>
                <a:spcPts val="100"/>
              </a:spcBef>
            </a:pP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here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showcases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resnet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25">
                <a:solidFill>
                  <a:srgbClr val="FFFFFF"/>
                </a:solidFill>
                <a:latin typeface="Lucida Sans Unicode"/>
                <a:cs typeface="Lucida Sans Unicode"/>
              </a:rPr>
              <a:t>architecture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4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5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been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0">
                <a:solidFill>
                  <a:srgbClr val="FFFFFF"/>
                </a:solidFill>
                <a:latin typeface="Lucida Sans Unicode"/>
                <a:cs typeface="Lucida Sans Unicode"/>
              </a:rPr>
              <a:t>deployed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65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450" spc="-7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Lucida Sans Unicode"/>
                <a:cs typeface="Lucida Sans Unicode"/>
              </a:rPr>
              <a:t>residual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blocks.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>
                <a:solidFill>
                  <a:srgbClr val="FFFFFF"/>
                </a:solidFill>
                <a:latin typeface="Lucida Sans Unicode"/>
                <a:cs typeface="Lucida Sans Unicode"/>
              </a:rPr>
              <a:t>results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Lucida Sans Unicode"/>
                <a:cs typeface="Lucida Sans Unicode"/>
              </a:rPr>
              <a:t>give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35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5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dirty="0" sz="2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parameters</a:t>
            </a:r>
            <a:r>
              <a:rPr dirty="0" sz="2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450" spc="-7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45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trainable</a:t>
            </a:r>
            <a:r>
              <a:rPr dirty="0" sz="24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10">
                <a:solidFill>
                  <a:srgbClr val="FFFFFF"/>
                </a:solidFill>
                <a:latin typeface="Lucida Sans Unicode"/>
                <a:cs typeface="Lucida Sans Unicode"/>
              </a:rPr>
              <a:t>parameters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112318" y="317800"/>
            <a:ext cx="57340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</a:t>
            </a:r>
            <a:r>
              <a:rPr dirty="0" sz="5600" spc="-1830" b="0">
                <a:latin typeface="Trebuchet MS"/>
                <a:cs typeface="Trebuchet MS"/>
              </a:rPr>
              <a:t>1</a:t>
            </a:r>
            <a:r>
              <a:rPr dirty="0" sz="5600" spc="-1825" b="0">
                <a:latin typeface="Trebuchet MS"/>
                <a:cs typeface="Trebuchet MS"/>
              </a:rPr>
              <a:t>1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706" y="3635904"/>
            <a:ext cx="9839324" cy="3809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706" y="7613635"/>
            <a:ext cx="9677399" cy="2124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80816" y="424241"/>
            <a:ext cx="5714999" cy="4552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80816" y="5143500"/>
            <a:ext cx="5714999" cy="46005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685" y="2753704"/>
            <a:ext cx="91205" cy="912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685" y="3146588"/>
            <a:ext cx="91205" cy="912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5506" y="2544562"/>
            <a:ext cx="11123930" cy="811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5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adaptive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5">
                <a:solidFill>
                  <a:srgbClr val="FFFFFF"/>
                </a:solidFill>
                <a:latin typeface="Tahoma"/>
                <a:cs typeface="Tahoma"/>
              </a:rPr>
              <a:t>sparse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categorical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crossentropy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Tahoma"/>
                <a:cs typeface="Tahoma"/>
              </a:rPr>
              <a:t>function.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evaluating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Tahoma"/>
                <a:cs typeface="Tahoma"/>
              </a:rPr>
              <a:t>data,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gives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Tahoma"/>
                <a:cs typeface="Tahoma"/>
              </a:rPr>
              <a:t>97.28%.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4281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655" y="934892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655" y="839642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655" y="744392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6383" y="6092083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017672" y="9956643"/>
            <a:ext cx="450850" cy="200660"/>
          </a:xfrm>
          <a:custGeom>
            <a:avLst/>
            <a:gdLst/>
            <a:ahLst/>
            <a:cxnLst/>
            <a:rect l="l" t="t" r="r" b="b"/>
            <a:pathLst>
              <a:path w="450850" h="200659">
                <a:moveTo>
                  <a:pt x="350719" y="200539"/>
                </a:moveTo>
                <a:lnTo>
                  <a:pt x="338769" y="188519"/>
                </a:lnTo>
                <a:lnTo>
                  <a:pt x="418221" y="108599"/>
                </a:lnTo>
                <a:lnTo>
                  <a:pt x="0" y="108599"/>
                </a:lnTo>
                <a:lnTo>
                  <a:pt x="0" y="91729"/>
                </a:lnTo>
                <a:lnTo>
                  <a:pt x="418221" y="91729"/>
                </a:lnTo>
                <a:lnTo>
                  <a:pt x="338769" y="12019"/>
                </a:lnTo>
                <a:lnTo>
                  <a:pt x="350719" y="0"/>
                </a:lnTo>
                <a:lnTo>
                  <a:pt x="450295" y="100164"/>
                </a:lnTo>
                <a:lnTo>
                  <a:pt x="350719" y="200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000148" y="9956642"/>
            <a:ext cx="450850" cy="200660"/>
          </a:xfrm>
          <a:custGeom>
            <a:avLst/>
            <a:gdLst/>
            <a:ahLst/>
            <a:cxnLst/>
            <a:rect l="l" t="t" r="r" b="b"/>
            <a:pathLst>
              <a:path w="450850" h="200659">
                <a:moveTo>
                  <a:pt x="99576" y="0"/>
                </a:moveTo>
                <a:lnTo>
                  <a:pt x="111525" y="12019"/>
                </a:lnTo>
                <a:lnTo>
                  <a:pt x="32074" y="91940"/>
                </a:lnTo>
                <a:lnTo>
                  <a:pt x="450295" y="91940"/>
                </a:lnTo>
                <a:lnTo>
                  <a:pt x="450295" y="108810"/>
                </a:lnTo>
                <a:lnTo>
                  <a:pt x="32074" y="108810"/>
                </a:lnTo>
                <a:lnTo>
                  <a:pt x="111525" y="188519"/>
                </a:lnTo>
                <a:lnTo>
                  <a:pt x="99576" y="200539"/>
                </a:lnTo>
                <a:lnTo>
                  <a:pt x="0" y="100375"/>
                </a:lnTo>
                <a:lnTo>
                  <a:pt x="995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8632" y="78421"/>
            <a:ext cx="3257550" cy="2402205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5900" spc="-1235">
                <a:solidFill>
                  <a:srgbClr val="FFFFFF"/>
                </a:solidFill>
                <a:latin typeface="Trebuchet MS"/>
                <a:cs typeface="Trebuchet MS"/>
              </a:rPr>
              <a:t>012</a:t>
            </a:r>
            <a:endParaRPr sz="5900">
              <a:latin typeface="Trebuchet MS"/>
              <a:cs typeface="Trebuchet MS"/>
            </a:endParaRPr>
          </a:p>
          <a:p>
            <a:pPr marL="287655">
              <a:lnSpc>
                <a:spcPct val="100000"/>
              </a:lnSpc>
              <a:spcBef>
                <a:spcPts val="1055"/>
              </a:spcBef>
            </a:pPr>
            <a:r>
              <a:rPr dirty="0" sz="8200" spc="-1420" b="1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8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331" y="1894714"/>
            <a:ext cx="7734299" cy="7648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1644" y="1894714"/>
            <a:ext cx="7439024" cy="7648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430" y="958419"/>
            <a:ext cx="112458" cy="1124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9202" y="772707"/>
            <a:ext cx="17197705" cy="4406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100" b="0">
                <a:latin typeface="Tahoma"/>
                <a:cs typeface="Tahoma"/>
              </a:rPr>
              <a:t>Our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25" b="0">
                <a:latin typeface="Tahoma"/>
                <a:cs typeface="Tahoma"/>
              </a:rPr>
              <a:t>model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5" b="0">
                <a:latin typeface="Tahoma"/>
                <a:cs typeface="Tahoma"/>
              </a:rPr>
              <a:t>is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b="0">
                <a:latin typeface="Tahoma"/>
                <a:cs typeface="Tahoma"/>
              </a:rPr>
              <a:t>able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75" b="0">
                <a:latin typeface="Tahoma"/>
                <a:cs typeface="Tahoma"/>
              </a:rPr>
              <a:t>to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35" b="0">
                <a:latin typeface="Tahoma"/>
                <a:cs typeface="Tahoma"/>
              </a:rPr>
              <a:t>predict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35" b="0">
                <a:latin typeface="Tahoma"/>
                <a:cs typeface="Tahoma"/>
              </a:rPr>
              <a:t>the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-15" b="0">
                <a:latin typeface="Tahoma"/>
                <a:cs typeface="Tahoma"/>
              </a:rPr>
              <a:t>sign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-30" b="0">
                <a:latin typeface="Tahoma"/>
                <a:cs typeface="Tahoma"/>
              </a:rPr>
              <a:t>language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b="0">
                <a:latin typeface="Tahoma"/>
                <a:cs typeface="Tahoma"/>
              </a:rPr>
              <a:t>gestures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25" b="0">
                <a:latin typeface="Tahoma"/>
                <a:cs typeface="Tahoma"/>
              </a:rPr>
              <a:t>in</a:t>
            </a:r>
            <a:r>
              <a:rPr dirty="0" sz="2700" spc="-35" b="0">
                <a:latin typeface="Tahoma"/>
                <a:cs typeface="Tahoma"/>
              </a:rPr>
              <a:t> </a:t>
            </a:r>
            <a:r>
              <a:rPr dirty="0" sz="2700" spc="15" b="0">
                <a:latin typeface="Tahoma"/>
                <a:cs typeface="Tahoma"/>
              </a:rPr>
              <a:t>around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105" b="0">
                <a:latin typeface="Tahoma"/>
                <a:cs typeface="Tahoma"/>
              </a:rPr>
              <a:t>25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-30" b="0">
                <a:latin typeface="Tahoma"/>
                <a:cs typeface="Tahoma"/>
              </a:rPr>
              <a:t>ms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-5" b="0">
                <a:latin typeface="Tahoma"/>
                <a:cs typeface="Tahoma"/>
              </a:rPr>
              <a:t>and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65" b="0">
                <a:latin typeface="Tahoma"/>
                <a:cs typeface="Tahoma"/>
              </a:rPr>
              <a:t>with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40" b="0">
                <a:latin typeface="Tahoma"/>
                <a:cs typeface="Tahoma"/>
              </a:rPr>
              <a:t>different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5" b="0">
                <a:latin typeface="Tahoma"/>
                <a:cs typeface="Tahoma"/>
              </a:rPr>
              <a:t>lighting</a:t>
            </a:r>
            <a:r>
              <a:rPr dirty="0" sz="2700" spc="-40" b="0">
                <a:latin typeface="Tahoma"/>
                <a:cs typeface="Tahoma"/>
              </a:rPr>
              <a:t> </a:t>
            </a:r>
            <a:r>
              <a:rPr dirty="0" sz="2700" spc="10" b="0">
                <a:latin typeface="Tahoma"/>
                <a:cs typeface="Tahoma"/>
              </a:rPr>
              <a:t>backgrounds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202" y="1257143"/>
            <a:ext cx="6435090" cy="4406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dirty="0" sz="27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shows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ahoma"/>
                <a:cs typeface="Tahoma"/>
              </a:rPr>
              <a:t>robustness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7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ahoma"/>
                <a:cs typeface="Tahoma"/>
              </a:rPr>
              <a:t>model.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9775" y="1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150" y="9348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150" y="83964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150" y="7443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1878" y="6092082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66575" y="9495697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999995" y="9495697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87644" y="238126"/>
            <a:ext cx="9525" cy="10048875"/>
          </a:xfrm>
          <a:custGeom>
            <a:avLst/>
            <a:gdLst/>
            <a:ahLst/>
            <a:cxnLst/>
            <a:rect l="l" t="t" r="r" b="b"/>
            <a:pathLst>
              <a:path w="9525" h="10048875">
                <a:moveTo>
                  <a:pt x="0" y="0"/>
                </a:moveTo>
                <a:lnTo>
                  <a:pt x="9524" y="0"/>
                </a:lnTo>
                <a:lnTo>
                  <a:pt x="9524" y="10048872"/>
                </a:lnTo>
                <a:lnTo>
                  <a:pt x="0" y="100488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119937" y="1227349"/>
            <a:ext cx="69405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5600" spc="-18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5600" spc="-87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4746" y="17024019"/>
            <a:ext cx="876935" cy="708660"/>
          </a:xfrm>
          <a:prstGeom prst="rect">
            <a:avLst/>
          </a:prstGeom>
        </p:spPr>
        <p:txBody>
          <a:bodyPr wrap="square" lIns="0" tIns="127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5600" spc="-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5600" spc="-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560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34281"/>
            <a:ext cx="10287000" cy="9525"/>
          </a:xfrm>
          <a:custGeom>
            <a:avLst/>
            <a:gdLst/>
            <a:ahLst/>
            <a:cxnLst/>
            <a:rect l="l" t="t" r="r" b="b"/>
            <a:pathLst>
              <a:path w="10287000" h="9525">
                <a:moveTo>
                  <a:pt x="0" y="9524"/>
                </a:moveTo>
                <a:lnTo>
                  <a:pt x="0" y="0"/>
                </a:lnTo>
                <a:lnTo>
                  <a:pt x="10286999" y="0"/>
                </a:lnTo>
                <a:lnTo>
                  <a:pt x="10286999" y="9524"/>
                </a:lnTo>
                <a:lnTo>
                  <a:pt x="0" y="9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14009" y="91655"/>
            <a:ext cx="38100" cy="342900"/>
          </a:xfrm>
          <a:custGeom>
            <a:avLst/>
            <a:gdLst/>
            <a:ahLst/>
            <a:cxnLst/>
            <a:rect l="l" t="t" r="r" b="b"/>
            <a:pathLst>
              <a:path w="38100" h="342900">
                <a:moveTo>
                  <a:pt x="0" y="342899"/>
                </a:moveTo>
                <a:lnTo>
                  <a:pt x="0" y="0"/>
                </a:lnTo>
                <a:lnTo>
                  <a:pt x="38099" y="0"/>
                </a:lnTo>
                <a:lnTo>
                  <a:pt x="38099" y="342899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09259" y="91655"/>
            <a:ext cx="38100" cy="342900"/>
          </a:xfrm>
          <a:custGeom>
            <a:avLst/>
            <a:gdLst/>
            <a:ahLst/>
            <a:cxnLst/>
            <a:rect l="l" t="t" r="r" b="b"/>
            <a:pathLst>
              <a:path w="38100" h="342900">
                <a:moveTo>
                  <a:pt x="0" y="342899"/>
                </a:moveTo>
                <a:lnTo>
                  <a:pt x="0" y="0"/>
                </a:lnTo>
                <a:lnTo>
                  <a:pt x="38099" y="0"/>
                </a:lnTo>
                <a:lnTo>
                  <a:pt x="38099" y="342899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04509" y="91655"/>
            <a:ext cx="38100" cy="342900"/>
          </a:xfrm>
          <a:custGeom>
            <a:avLst/>
            <a:gdLst/>
            <a:ahLst/>
            <a:cxnLst/>
            <a:rect l="l" t="t" r="r" b="b"/>
            <a:pathLst>
              <a:path w="38100" h="342900">
                <a:moveTo>
                  <a:pt x="0" y="342899"/>
                </a:moveTo>
                <a:lnTo>
                  <a:pt x="0" y="0"/>
                </a:lnTo>
                <a:lnTo>
                  <a:pt x="38099" y="0"/>
                </a:lnTo>
                <a:lnTo>
                  <a:pt x="38099" y="342899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6113" y="113577"/>
            <a:ext cx="31788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54566" y="1444769"/>
            <a:ext cx="7393305" cy="7393305"/>
            <a:chOff x="4754566" y="1444769"/>
            <a:chExt cx="7393305" cy="7393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566" y="1444769"/>
              <a:ext cx="7392676" cy="73926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42009" y="1480311"/>
              <a:ext cx="1310640" cy="7323455"/>
            </a:xfrm>
            <a:custGeom>
              <a:avLst/>
              <a:gdLst/>
              <a:ahLst/>
              <a:cxnLst/>
              <a:rect l="l" t="t" r="r" b="b"/>
              <a:pathLst>
                <a:path w="1310640" h="7323455">
                  <a:moveTo>
                    <a:pt x="295884" y="32956"/>
                  </a:moveTo>
                  <a:lnTo>
                    <a:pt x="149377" y="181952"/>
                  </a:lnTo>
                  <a:lnTo>
                    <a:pt x="81965" y="940193"/>
                  </a:lnTo>
                  <a:lnTo>
                    <a:pt x="202933" y="139839"/>
                  </a:lnTo>
                  <a:lnTo>
                    <a:pt x="295884" y="32956"/>
                  </a:lnTo>
                  <a:close/>
                </a:path>
                <a:path w="1310640" h="7323455">
                  <a:moveTo>
                    <a:pt x="433412" y="4706290"/>
                  </a:moveTo>
                  <a:lnTo>
                    <a:pt x="42164" y="1387932"/>
                  </a:lnTo>
                  <a:lnTo>
                    <a:pt x="0" y="1862328"/>
                  </a:lnTo>
                  <a:lnTo>
                    <a:pt x="433412" y="4706290"/>
                  </a:lnTo>
                  <a:close/>
                </a:path>
                <a:path w="1310640" h="7323455">
                  <a:moveTo>
                    <a:pt x="1310106" y="7286231"/>
                  </a:moveTo>
                  <a:lnTo>
                    <a:pt x="1129398" y="7182472"/>
                  </a:lnTo>
                  <a:lnTo>
                    <a:pt x="897585" y="6562255"/>
                  </a:lnTo>
                  <a:lnTo>
                    <a:pt x="718680" y="3962"/>
                  </a:lnTo>
                  <a:lnTo>
                    <a:pt x="691324" y="0"/>
                  </a:lnTo>
                  <a:lnTo>
                    <a:pt x="857351" y="6454622"/>
                  </a:lnTo>
                  <a:lnTo>
                    <a:pt x="591413" y="5743092"/>
                  </a:lnTo>
                  <a:lnTo>
                    <a:pt x="655040" y="6160503"/>
                  </a:lnTo>
                  <a:lnTo>
                    <a:pt x="861733" y="6624599"/>
                  </a:lnTo>
                  <a:lnTo>
                    <a:pt x="879602" y="7319188"/>
                  </a:lnTo>
                  <a:lnTo>
                    <a:pt x="918337" y="7322845"/>
                  </a:lnTo>
                  <a:lnTo>
                    <a:pt x="901738" y="6714426"/>
                  </a:lnTo>
                  <a:lnTo>
                    <a:pt x="1125461" y="7216749"/>
                  </a:lnTo>
                  <a:lnTo>
                    <a:pt x="1310106" y="7286231"/>
                  </a:lnTo>
                  <a:close/>
                </a:path>
              </a:pathLst>
            </a:custGeom>
            <a:solidFill>
              <a:srgbClr val="6E69D4">
                <a:alpha val="41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2745" y="1586488"/>
              <a:ext cx="7312997" cy="7112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30109" y="1542554"/>
              <a:ext cx="2795905" cy="7200900"/>
            </a:xfrm>
            <a:custGeom>
              <a:avLst/>
              <a:gdLst/>
              <a:ahLst/>
              <a:cxnLst/>
              <a:rect l="l" t="t" r="r" b="b"/>
              <a:pathLst>
                <a:path w="2795904" h="7200900">
                  <a:moveTo>
                    <a:pt x="2795282" y="2172462"/>
                  </a:moveTo>
                  <a:lnTo>
                    <a:pt x="2753347" y="883221"/>
                  </a:lnTo>
                  <a:lnTo>
                    <a:pt x="2525814" y="327723"/>
                  </a:lnTo>
                  <a:lnTo>
                    <a:pt x="2264245" y="121729"/>
                  </a:lnTo>
                  <a:lnTo>
                    <a:pt x="2207831" y="102527"/>
                  </a:lnTo>
                  <a:lnTo>
                    <a:pt x="2477211" y="292112"/>
                  </a:lnTo>
                  <a:lnTo>
                    <a:pt x="2715577" y="829983"/>
                  </a:lnTo>
                  <a:lnTo>
                    <a:pt x="2773438" y="2102764"/>
                  </a:lnTo>
                  <a:lnTo>
                    <a:pt x="2383574" y="3994607"/>
                  </a:lnTo>
                  <a:lnTo>
                    <a:pt x="1529346" y="5906986"/>
                  </a:lnTo>
                  <a:lnTo>
                    <a:pt x="1255217" y="6241923"/>
                  </a:lnTo>
                  <a:lnTo>
                    <a:pt x="1272247" y="6210300"/>
                  </a:lnTo>
                  <a:lnTo>
                    <a:pt x="1313116" y="6108700"/>
                  </a:lnTo>
                  <a:lnTo>
                    <a:pt x="1353756" y="6007100"/>
                  </a:lnTo>
                  <a:lnTo>
                    <a:pt x="1373962" y="5969000"/>
                  </a:lnTo>
                  <a:lnTo>
                    <a:pt x="1394104" y="5905500"/>
                  </a:lnTo>
                  <a:lnTo>
                    <a:pt x="1414157" y="5854700"/>
                  </a:lnTo>
                  <a:lnTo>
                    <a:pt x="1434134" y="5803900"/>
                  </a:lnTo>
                  <a:lnTo>
                    <a:pt x="1454010" y="5753100"/>
                  </a:lnTo>
                  <a:lnTo>
                    <a:pt x="1473784" y="5702300"/>
                  </a:lnTo>
                  <a:lnTo>
                    <a:pt x="1493456" y="5638800"/>
                  </a:lnTo>
                  <a:lnTo>
                    <a:pt x="1513014" y="5588000"/>
                  </a:lnTo>
                  <a:lnTo>
                    <a:pt x="1532458" y="5524500"/>
                  </a:lnTo>
                  <a:lnTo>
                    <a:pt x="1551774" y="5473700"/>
                  </a:lnTo>
                  <a:lnTo>
                    <a:pt x="1570977" y="5410200"/>
                  </a:lnTo>
                  <a:lnTo>
                    <a:pt x="1590027" y="5359400"/>
                  </a:lnTo>
                  <a:lnTo>
                    <a:pt x="1608950" y="5295900"/>
                  </a:lnTo>
                  <a:lnTo>
                    <a:pt x="1627720" y="5232400"/>
                  </a:lnTo>
                  <a:lnTo>
                    <a:pt x="1646339" y="5168900"/>
                  </a:lnTo>
                  <a:lnTo>
                    <a:pt x="1664792" y="5118100"/>
                  </a:lnTo>
                  <a:lnTo>
                    <a:pt x="1683092" y="5054600"/>
                  </a:lnTo>
                  <a:lnTo>
                    <a:pt x="1701215" y="4991100"/>
                  </a:lnTo>
                  <a:lnTo>
                    <a:pt x="1719173" y="4927600"/>
                  </a:lnTo>
                  <a:lnTo>
                    <a:pt x="1736940" y="4864100"/>
                  </a:lnTo>
                  <a:lnTo>
                    <a:pt x="1754517" y="4800600"/>
                  </a:lnTo>
                  <a:lnTo>
                    <a:pt x="1771916" y="4724400"/>
                  </a:lnTo>
                  <a:lnTo>
                    <a:pt x="1789099" y="4660900"/>
                  </a:lnTo>
                  <a:lnTo>
                    <a:pt x="1806092" y="4597400"/>
                  </a:lnTo>
                  <a:lnTo>
                    <a:pt x="1822869" y="4533900"/>
                  </a:lnTo>
                  <a:lnTo>
                    <a:pt x="1839417" y="4457700"/>
                  </a:lnTo>
                  <a:lnTo>
                    <a:pt x="1855762" y="4394200"/>
                  </a:lnTo>
                  <a:lnTo>
                    <a:pt x="1871865" y="4330700"/>
                  </a:lnTo>
                  <a:lnTo>
                    <a:pt x="1887740" y="4254500"/>
                  </a:lnTo>
                  <a:lnTo>
                    <a:pt x="1903374" y="4191000"/>
                  </a:lnTo>
                  <a:lnTo>
                    <a:pt x="1918754" y="4114800"/>
                  </a:lnTo>
                  <a:lnTo>
                    <a:pt x="1933892" y="4038600"/>
                  </a:lnTo>
                  <a:lnTo>
                    <a:pt x="1948776" y="3975100"/>
                  </a:lnTo>
                  <a:lnTo>
                    <a:pt x="1963394" y="3898900"/>
                  </a:lnTo>
                  <a:lnTo>
                    <a:pt x="1977732" y="3835400"/>
                  </a:lnTo>
                  <a:lnTo>
                    <a:pt x="1991804" y="3759200"/>
                  </a:lnTo>
                  <a:lnTo>
                    <a:pt x="2005533" y="3683000"/>
                  </a:lnTo>
                  <a:lnTo>
                    <a:pt x="2018855" y="3606800"/>
                  </a:lnTo>
                  <a:lnTo>
                    <a:pt x="2031771" y="3543300"/>
                  </a:lnTo>
                  <a:lnTo>
                    <a:pt x="2044268" y="3467100"/>
                  </a:lnTo>
                  <a:lnTo>
                    <a:pt x="2056371" y="3403600"/>
                  </a:lnTo>
                  <a:lnTo>
                    <a:pt x="2068068" y="3327400"/>
                  </a:lnTo>
                  <a:lnTo>
                    <a:pt x="2079358" y="3251200"/>
                  </a:lnTo>
                  <a:lnTo>
                    <a:pt x="2090242" y="3187700"/>
                  </a:lnTo>
                  <a:lnTo>
                    <a:pt x="2100732" y="3111500"/>
                  </a:lnTo>
                  <a:lnTo>
                    <a:pt x="2110816" y="3048000"/>
                  </a:lnTo>
                  <a:lnTo>
                    <a:pt x="2120493" y="2984500"/>
                  </a:lnTo>
                  <a:lnTo>
                    <a:pt x="2129777" y="2908300"/>
                  </a:lnTo>
                  <a:lnTo>
                    <a:pt x="2138654" y="2844800"/>
                  </a:lnTo>
                  <a:lnTo>
                    <a:pt x="2147125" y="2768600"/>
                  </a:lnTo>
                  <a:lnTo>
                    <a:pt x="2155215" y="2705100"/>
                  </a:lnTo>
                  <a:lnTo>
                    <a:pt x="2162899" y="2641600"/>
                  </a:lnTo>
                  <a:lnTo>
                    <a:pt x="2170176" y="2578100"/>
                  </a:lnTo>
                  <a:lnTo>
                    <a:pt x="2177072" y="2514600"/>
                  </a:lnTo>
                  <a:lnTo>
                    <a:pt x="2183561" y="2438400"/>
                  </a:lnTo>
                  <a:lnTo>
                    <a:pt x="2189657" y="2374900"/>
                  </a:lnTo>
                  <a:lnTo>
                    <a:pt x="2195360" y="2311400"/>
                  </a:lnTo>
                  <a:lnTo>
                    <a:pt x="2200668" y="2247900"/>
                  </a:lnTo>
                  <a:lnTo>
                    <a:pt x="2205583" y="2184400"/>
                  </a:lnTo>
                  <a:lnTo>
                    <a:pt x="2210104" y="2120900"/>
                  </a:lnTo>
                  <a:lnTo>
                    <a:pt x="2214232" y="2057400"/>
                  </a:lnTo>
                  <a:lnTo>
                    <a:pt x="2217966" y="2006600"/>
                  </a:lnTo>
                  <a:lnTo>
                    <a:pt x="2221306" y="1943100"/>
                  </a:lnTo>
                  <a:lnTo>
                    <a:pt x="2224265" y="1879600"/>
                  </a:lnTo>
                  <a:lnTo>
                    <a:pt x="2226830" y="1828800"/>
                  </a:lnTo>
                  <a:lnTo>
                    <a:pt x="2229015" y="1765300"/>
                  </a:lnTo>
                  <a:lnTo>
                    <a:pt x="2230805" y="1701800"/>
                  </a:lnTo>
                  <a:lnTo>
                    <a:pt x="2232202" y="1651000"/>
                  </a:lnTo>
                  <a:lnTo>
                    <a:pt x="2233218" y="1587500"/>
                  </a:lnTo>
                  <a:lnTo>
                    <a:pt x="2233853" y="1536700"/>
                  </a:lnTo>
                  <a:lnTo>
                    <a:pt x="2234095" y="1485900"/>
                  </a:lnTo>
                  <a:lnTo>
                    <a:pt x="2233955" y="1422400"/>
                  </a:lnTo>
                  <a:lnTo>
                    <a:pt x="2233434" y="1371600"/>
                  </a:lnTo>
                  <a:lnTo>
                    <a:pt x="2232520" y="1320800"/>
                  </a:lnTo>
                  <a:lnTo>
                    <a:pt x="2231237" y="1270000"/>
                  </a:lnTo>
                  <a:lnTo>
                    <a:pt x="2229561" y="1219200"/>
                  </a:lnTo>
                  <a:lnTo>
                    <a:pt x="2227516" y="1168400"/>
                  </a:lnTo>
                  <a:lnTo>
                    <a:pt x="2225078" y="1117600"/>
                  </a:lnTo>
                  <a:lnTo>
                    <a:pt x="2222258" y="1066800"/>
                  </a:lnTo>
                  <a:lnTo>
                    <a:pt x="2219071" y="1028700"/>
                  </a:lnTo>
                  <a:lnTo>
                    <a:pt x="2215502" y="977900"/>
                  </a:lnTo>
                  <a:lnTo>
                    <a:pt x="2211552" y="927100"/>
                  </a:lnTo>
                  <a:lnTo>
                    <a:pt x="2207222" y="889000"/>
                  </a:lnTo>
                  <a:lnTo>
                    <a:pt x="2202523" y="838200"/>
                  </a:lnTo>
                  <a:lnTo>
                    <a:pt x="2197443" y="800100"/>
                  </a:lnTo>
                  <a:lnTo>
                    <a:pt x="2191982" y="762000"/>
                  </a:lnTo>
                  <a:lnTo>
                    <a:pt x="2186152" y="711200"/>
                  </a:lnTo>
                  <a:lnTo>
                    <a:pt x="2179955" y="673100"/>
                  </a:lnTo>
                  <a:lnTo>
                    <a:pt x="2173376" y="635000"/>
                  </a:lnTo>
                  <a:lnTo>
                    <a:pt x="2166429" y="596900"/>
                  </a:lnTo>
                  <a:lnTo>
                    <a:pt x="2159101" y="558800"/>
                  </a:lnTo>
                  <a:lnTo>
                    <a:pt x="2151418" y="520700"/>
                  </a:lnTo>
                  <a:lnTo>
                    <a:pt x="2143353" y="495300"/>
                  </a:lnTo>
                  <a:lnTo>
                    <a:pt x="2134920" y="457200"/>
                  </a:lnTo>
                  <a:lnTo>
                    <a:pt x="2126119" y="419100"/>
                  </a:lnTo>
                  <a:lnTo>
                    <a:pt x="2116950" y="393700"/>
                  </a:lnTo>
                  <a:lnTo>
                    <a:pt x="2107412" y="368300"/>
                  </a:lnTo>
                  <a:lnTo>
                    <a:pt x="2097506" y="330200"/>
                  </a:lnTo>
                  <a:lnTo>
                    <a:pt x="2076602" y="279400"/>
                  </a:lnTo>
                  <a:lnTo>
                    <a:pt x="2054237" y="228600"/>
                  </a:lnTo>
                  <a:lnTo>
                    <a:pt x="2030412" y="177800"/>
                  </a:lnTo>
                  <a:lnTo>
                    <a:pt x="2017953" y="165100"/>
                  </a:lnTo>
                  <a:lnTo>
                    <a:pt x="2005139" y="139700"/>
                  </a:lnTo>
                  <a:lnTo>
                    <a:pt x="1978431" y="101600"/>
                  </a:lnTo>
                  <a:lnTo>
                    <a:pt x="1935657" y="63500"/>
                  </a:lnTo>
                  <a:lnTo>
                    <a:pt x="1905355" y="38100"/>
                  </a:lnTo>
                  <a:lnTo>
                    <a:pt x="1873631" y="12700"/>
                  </a:lnTo>
                  <a:lnTo>
                    <a:pt x="1857235" y="12700"/>
                  </a:lnTo>
                  <a:lnTo>
                    <a:pt x="1840484" y="0"/>
                  </a:lnTo>
                  <a:lnTo>
                    <a:pt x="1824278" y="0"/>
                  </a:lnTo>
                  <a:lnTo>
                    <a:pt x="1840674" y="12700"/>
                  </a:lnTo>
                  <a:lnTo>
                    <a:pt x="1856714" y="12700"/>
                  </a:lnTo>
                  <a:lnTo>
                    <a:pt x="1872399" y="25400"/>
                  </a:lnTo>
                  <a:lnTo>
                    <a:pt x="1902701" y="50800"/>
                  </a:lnTo>
                  <a:lnTo>
                    <a:pt x="1931581" y="76200"/>
                  </a:lnTo>
                  <a:lnTo>
                    <a:pt x="1959013" y="114300"/>
                  </a:lnTo>
                  <a:lnTo>
                    <a:pt x="1972183" y="127000"/>
                  </a:lnTo>
                  <a:lnTo>
                    <a:pt x="1985010" y="152400"/>
                  </a:lnTo>
                  <a:lnTo>
                    <a:pt x="1997456" y="177800"/>
                  </a:lnTo>
                  <a:lnTo>
                    <a:pt x="2009559" y="190500"/>
                  </a:lnTo>
                  <a:lnTo>
                    <a:pt x="2032647" y="241300"/>
                  </a:lnTo>
                  <a:lnTo>
                    <a:pt x="2054288" y="292100"/>
                  </a:lnTo>
                  <a:lnTo>
                    <a:pt x="2064562" y="330200"/>
                  </a:lnTo>
                  <a:lnTo>
                    <a:pt x="2074456" y="355600"/>
                  </a:lnTo>
                  <a:lnTo>
                    <a:pt x="2083993" y="381000"/>
                  </a:lnTo>
                  <a:lnTo>
                    <a:pt x="2093163" y="419100"/>
                  </a:lnTo>
                  <a:lnTo>
                    <a:pt x="2101964" y="444500"/>
                  </a:lnTo>
                  <a:lnTo>
                    <a:pt x="2110397" y="482600"/>
                  </a:lnTo>
                  <a:lnTo>
                    <a:pt x="2118461" y="520700"/>
                  </a:lnTo>
                  <a:lnTo>
                    <a:pt x="2126157" y="558800"/>
                  </a:lnTo>
                  <a:lnTo>
                    <a:pt x="2133473" y="584200"/>
                  </a:lnTo>
                  <a:lnTo>
                    <a:pt x="2140420" y="622300"/>
                  </a:lnTo>
                  <a:lnTo>
                    <a:pt x="2146998" y="673100"/>
                  </a:lnTo>
                  <a:lnTo>
                    <a:pt x="2153196" y="711200"/>
                  </a:lnTo>
                  <a:lnTo>
                    <a:pt x="2159025" y="749300"/>
                  </a:lnTo>
                  <a:lnTo>
                    <a:pt x="2164486" y="787400"/>
                  </a:lnTo>
                  <a:lnTo>
                    <a:pt x="2169566" y="838200"/>
                  </a:lnTo>
                  <a:lnTo>
                    <a:pt x="2174265" y="876300"/>
                  </a:lnTo>
                  <a:lnTo>
                    <a:pt x="2178596" y="927100"/>
                  </a:lnTo>
                  <a:lnTo>
                    <a:pt x="2182545" y="965200"/>
                  </a:lnTo>
                  <a:lnTo>
                    <a:pt x="2186114" y="1016000"/>
                  </a:lnTo>
                  <a:lnTo>
                    <a:pt x="2189315" y="1066800"/>
                  </a:lnTo>
                  <a:lnTo>
                    <a:pt x="2192121" y="1117600"/>
                  </a:lnTo>
                  <a:lnTo>
                    <a:pt x="2194560" y="1155700"/>
                  </a:lnTo>
                  <a:lnTo>
                    <a:pt x="2196617" y="1206500"/>
                  </a:lnTo>
                  <a:lnTo>
                    <a:pt x="2198281" y="1257300"/>
                  </a:lnTo>
                  <a:lnTo>
                    <a:pt x="2199576" y="1308100"/>
                  </a:lnTo>
                  <a:lnTo>
                    <a:pt x="2200478" y="1371600"/>
                  </a:lnTo>
                  <a:lnTo>
                    <a:pt x="2200999" y="1422400"/>
                  </a:lnTo>
                  <a:lnTo>
                    <a:pt x="2201087" y="1485900"/>
                  </a:lnTo>
                  <a:lnTo>
                    <a:pt x="2200897" y="1524000"/>
                  </a:lnTo>
                  <a:lnTo>
                    <a:pt x="2200275" y="1587500"/>
                  </a:lnTo>
                  <a:lnTo>
                    <a:pt x="2199259" y="1638300"/>
                  </a:lnTo>
                  <a:lnTo>
                    <a:pt x="2197849" y="1701800"/>
                  </a:lnTo>
                  <a:lnTo>
                    <a:pt x="2196058" y="1752600"/>
                  </a:lnTo>
                  <a:lnTo>
                    <a:pt x="2193887" y="1816100"/>
                  </a:lnTo>
                  <a:lnTo>
                    <a:pt x="2191321" y="1879600"/>
                  </a:lnTo>
                  <a:lnTo>
                    <a:pt x="2188362" y="1930400"/>
                  </a:lnTo>
                  <a:lnTo>
                    <a:pt x="2185009" y="1993900"/>
                  </a:lnTo>
                  <a:lnTo>
                    <a:pt x="2181275" y="2057400"/>
                  </a:lnTo>
                  <a:lnTo>
                    <a:pt x="2177148" y="2120900"/>
                  </a:lnTo>
                  <a:lnTo>
                    <a:pt x="2172627" y="2184400"/>
                  </a:lnTo>
                  <a:lnTo>
                    <a:pt x="2167712" y="2247900"/>
                  </a:lnTo>
                  <a:lnTo>
                    <a:pt x="2162403" y="2311400"/>
                  </a:lnTo>
                  <a:lnTo>
                    <a:pt x="2156701" y="2374900"/>
                  </a:lnTo>
                  <a:lnTo>
                    <a:pt x="2150605" y="2438400"/>
                  </a:lnTo>
                  <a:lnTo>
                    <a:pt x="2144115" y="2501900"/>
                  </a:lnTo>
                  <a:lnTo>
                    <a:pt x="2137232" y="2565400"/>
                  </a:lnTo>
                  <a:lnTo>
                    <a:pt x="2129942" y="2628900"/>
                  </a:lnTo>
                  <a:lnTo>
                    <a:pt x="2122259" y="2705100"/>
                  </a:lnTo>
                  <a:lnTo>
                    <a:pt x="2114181" y="2768600"/>
                  </a:lnTo>
                  <a:lnTo>
                    <a:pt x="2105698" y="2832100"/>
                  </a:lnTo>
                  <a:lnTo>
                    <a:pt x="2096820" y="2908300"/>
                  </a:lnTo>
                  <a:lnTo>
                    <a:pt x="2087537" y="2971800"/>
                  </a:lnTo>
                  <a:lnTo>
                    <a:pt x="2077859" y="3035300"/>
                  </a:lnTo>
                  <a:lnTo>
                    <a:pt x="2067775" y="3111500"/>
                  </a:lnTo>
                  <a:lnTo>
                    <a:pt x="2057298" y="3175000"/>
                  </a:lnTo>
                  <a:lnTo>
                    <a:pt x="2046401" y="3251200"/>
                  </a:lnTo>
                  <a:lnTo>
                    <a:pt x="2035111" y="3314700"/>
                  </a:lnTo>
                  <a:lnTo>
                    <a:pt x="2023414" y="3390900"/>
                  </a:lnTo>
                  <a:lnTo>
                    <a:pt x="2011324" y="3467100"/>
                  </a:lnTo>
                  <a:lnTo>
                    <a:pt x="1998814" y="3530600"/>
                  </a:lnTo>
                  <a:lnTo>
                    <a:pt x="1985899" y="3606800"/>
                  </a:lnTo>
                  <a:lnTo>
                    <a:pt x="1972576" y="3683000"/>
                  </a:lnTo>
                  <a:lnTo>
                    <a:pt x="1958848" y="3746500"/>
                  </a:lnTo>
                  <a:lnTo>
                    <a:pt x="1944954" y="3822700"/>
                  </a:lnTo>
                  <a:lnTo>
                    <a:pt x="1930793" y="3898900"/>
                  </a:lnTo>
                  <a:lnTo>
                    <a:pt x="1916366" y="3962400"/>
                  </a:lnTo>
                  <a:lnTo>
                    <a:pt x="1901685" y="4038600"/>
                  </a:lnTo>
                  <a:lnTo>
                    <a:pt x="1886762" y="4102100"/>
                  </a:lnTo>
                  <a:lnTo>
                    <a:pt x="1871599" y="4178300"/>
                  </a:lnTo>
                  <a:lnTo>
                    <a:pt x="1856181" y="4241800"/>
                  </a:lnTo>
                  <a:lnTo>
                    <a:pt x="1840547" y="4305300"/>
                  </a:lnTo>
                  <a:lnTo>
                    <a:pt x="1824672" y="4381500"/>
                  </a:lnTo>
                  <a:lnTo>
                    <a:pt x="1808594" y="4445000"/>
                  </a:lnTo>
                  <a:lnTo>
                    <a:pt x="1792287" y="4508500"/>
                  </a:lnTo>
                  <a:lnTo>
                    <a:pt x="1775764" y="4584700"/>
                  </a:lnTo>
                  <a:lnTo>
                    <a:pt x="1759051" y="4648200"/>
                  </a:lnTo>
                  <a:lnTo>
                    <a:pt x="1742135" y="4711700"/>
                  </a:lnTo>
                  <a:lnTo>
                    <a:pt x="1725015" y="4775200"/>
                  </a:lnTo>
                  <a:lnTo>
                    <a:pt x="1707718" y="4838700"/>
                  </a:lnTo>
                  <a:lnTo>
                    <a:pt x="1690243" y="4902200"/>
                  </a:lnTo>
                  <a:lnTo>
                    <a:pt x="1672577" y="4965700"/>
                  </a:lnTo>
                  <a:lnTo>
                    <a:pt x="1654746" y="5029200"/>
                  </a:lnTo>
                  <a:lnTo>
                    <a:pt x="1636750" y="5092700"/>
                  </a:lnTo>
                  <a:lnTo>
                    <a:pt x="1618589" y="5156200"/>
                  </a:lnTo>
                  <a:lnTo>
                    <a:pt x="1600276" y="5207000"/>
                  </a:lnTo>
                  <a:lnTo>
                    <a:pt x="1581823" y="5270500"/>
                  </a:lnTo>
                  <a:lnTo>
                    <a:pt x="1563217" y="5334000"/>
                  </a:lnTo>
                  <a:lnTo>
                    <a:pt x="1544472" y="5384800"/>
                  </a:lnTo>
                  <a:lnTo>
                    <a:pt x="1525600" y="5448300"/>
                  </a:lnTo>
                  <a:lnTo>
                    <a:pt x="1506588" y="5499100"/>
                  </a:lnTo>
                  <a:lnTo>
                    <a:pt x="1487462" y="5562600"/>
                  </a:lnTo>
                  <a:lnTo>
                    <a:pt x="1468221" y="5613400"/>
                  </a:lnTo>
                  <a:lnTo>
                    <a:pt x="1448866" y="5676900"/>
                  </a:lnTo>
                  <a:lnTo>
                    <a:pt x="1429410" y="5727700"/>
                  </a:lnTo>
                  <a:lnTo>
                    <a:pt x="1409852" y="5778500"/>
                  </a:lnTo>
                  <a:lnTo>
                    <a:pt x="1390205" y="5829300"/>
                  </a:lnTo>
                  <a:lnTo>
                    <a:pt x="1370469" y="5880100"/>
                  </a:lnTo>
                  <a:lnTo>
                    <a:pt x="1330744" y="5981700"/>
                  </a:lnTo>
                  <a:lnTo>
                    <a:pt x="1290739" y="6083300"/>
                  </a:lnTo>
                  <a:lnTo>
                    <a:pt x="1270635" y="6134100"/>
                  </a:lnTo>
                  <a:lnTo>
                    <a:pt x="1250480" y="6172200"/>
                  </a:lnTo>
                  <a:lnTo>
                    <a:pt x="1230287" y="6223000"/>
                  </a:lnTo>
                  <a:lnTo>
                    <a:pt x="1210030" y="6261100"/>
                  </a:lnTo>
                  <a:lnTo>
                    <a:pt x="1189748" y="6311900"/>
                  </a:lnTo>
                  <a:lnTo>
                    <a:pt x="1174394" y="6340678"/>
                  </a:lnTo>
                  <a:lnTo>
                    <a:pt x="776935" y="6826313"/>
                  </a:lnTo>
                  <a:lnTo>
                    <a:pt x="303403" y="7089026"/>
                  </a:lnTo>
                  <a:lnTo>
                    <a:pt x="0" y="7084847"/>
                  </a:lnTo>
                  <a:lnTo>
                    <a:pt x="302691" y="7105955"/>
                  </a:lnTo>
                  <a:lnTo>
                    <a:pt x="774560" y="6860794"/>
                  </a:lnTo>
                  <a:lnTo>
                    <a:pt x="1128407" y="6439421"/>
                  </a:lnTo>
                  <a:lnTo>
                    <a:pt x="1006335" y="6667500"/>
                  </a:lnTo>
                  <a:lnTo>
                    <a:pt x="985964" y="6692900"/>
                  </a:lnTo>
                  <a:lnTo>
                    <a:pt x="945299" y="6769100"/>
                  </a:lnTo>
                  <a:lnTo>
                    <a:pt x="904773" y="6819900"/>
                  </a:lnTo>
                  <a:lnTo>
                    <a:pt x="884567" y="6858000"/>
                  </a:lnTo>
                  <a:lnTo>
                    <a:pt x="804303" y="6959600"/>
                  </a:lnTo>
                  <a:lnTo>
                    <a:pt x="784415" y="6985000"/>
                  </a:lnTo>
                  <a:lnTo>
                    <a:pt x="764590" y="6997700"/>
                  </a:lnTo>
                  <a:lnTo>
                    <a:pt x="725208" y="7048500"/>
                  </a:lnTo>
                  <a:lnTo>
                    <a:pt x="686193" y="7073900"/>
                  </a:lnTo>
                  <a:lnTo>
                    <a:pt x="666838" y="7099300"/>
                  </a:lnTo>
                  <a:lnTo>
                    <a:pt x="590600" y="7150100"/>
                  </a:lnTo>
                  <a:lnTo>
                    <a:pt x="571855" y="7162800"/>
                  </a:lnTo>
                  <a:lnTo>
                    <a:pt x="553250" y="7162800"/>
                  </a:lnTo>
                  <a:lnTo>
                    <a:pt x="534797" y="7175500"/>
                  </a:lnTo>
                  <a:lnTo>
                    <a:pt x="516483" y="7175500"/>
                  </a:lnTo>
                  <a:lnTo>
                    <a:pt x="498335" y="7188200"/>
                  </a:lnTo>
                  <a:lnTo>
                    <a:pt x="460400" y="7188200"/>
                  </a:lnTo>
                  <a:lnTo>
                    <a:pt x="477977" y="7200900"/>
                  </a:lnTo>
                  <a:lnTo>
                    <a:pt x="495731" y="7200900"/>
                  </a:lnTo>
                  <a:lnTo>
                    <a:pt x="513676" y="7188200"/>
                  </a:lnTo>
                  <a:lnTo>
                    <a:pt x="550087" y="7188200"/>
                  </a:lnTo>
                  <a:lnTo>
                    <a:pt x="568540" y="7175500"/>
                  </a:lnTo>
                  <a:lnTo>
                    <a:pt x="587146" y="7175500"/>
                  </a:lnTo>
                  <a:lnTo>
                    <a:pt x="643864" y="7137400"/>
                  </a:lnTo>
                  <a:lnTo>
                    <a:pt x="721360" y="7086600"/>
                  </a:lnTo>
                  <a:lnTo>
                    <a:pt x="741019" y="7061200"/>
                  </a:lnTo>
                  <a:lnTo>
                    <a:pt x="760793" y="7048500"/>
                  </a:lnTo>
                  <a:lnTo>
                    <a:pt x="780656" y="7023100"/>
                  </a:lnTo>
                  <a:lnTo>
                    <a:pt x="800620" y="7010400"/>
                  </a:lnTo>
                  <a:lnTo>
                    <a:pt x="840816" y="6959600"/>
                  </a:lnTo>
                  <a:lnTo>
                    <a:pt x="922058" y="6858000"/>
                  </a:lnTo>
                  <a:lnTo>
                    <a:pt x="942517" y="6819900"/>
                  </a:lnTo>
                  <a:lnTo>
                    <a:pt x="963015" y="6794500"/>
                  </a:lnTo>
                  <a:lnTo>
                    <a:pt x="983564" y="6756400"/>
                  </a:lnTo>
                  <a:lnTo>
                    <a:pt x="1004150" y="6731000"/>
                  </a:lnTo>
                  <a:lnTo>
                    <a:pt x="1066038" y="6616700"/>
                  </a:lnTo>
                  <a:lnTo>
                    <a:pt x="1086700" y="6591300"/>
                  </a:lnTo>
                  <a:lnTo>
                    <a:pt x="1107376" y="6553200"/>
                  </a:lnTo>
                  <a:lnTo>
                    <a:pt x="1128052" y="6502400"/>
                  </a:lnTo>
                  <a:lnTo>
                    <a:pt x="1190002" y="6388100"/>
                  </a:lnTo>
                  <a:lnTo>
                    <a:pt x="1207287" y="6345491"/>
                  </a:lnTo>
                  <a:lnTo>
                    <a:pt x="1528203" y="5963336"/>
                  </a:lnTo>
                  <a:lnTo>
                    <a:pt x="2324531" y="4262336"/>
                  </a:lnTo>
                  <a:lnTo>
                    <a:pt x="2795282" y="2172462"/>
                  </a:lnTo>
                  <a:close/>
                </a:path>
              </a:pathLst>
            </a:custGeom>
            <a:solidFill>
              <a:srgbClr val="6E69D4">
                <a:alpha val="41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422" y="1483968"/>
              <a:ext cx="7322840" cy="73097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41564" y="1480311"/>
              <a:ext cx="1310640" cy="7323455"/>
            </a:xfrm>
            <a:custGeom>
              <a:avLst/>
              <a:gdLst/>
              <a:ahLst/>
              <a:cxnLst/>
              <a:rect l="l" t="t" r="r" b="b"/>
              <a:pathLst>
                <a:path w="1310640" h="7323455">
                  <a:moveTo>
                    <a:pt x="718680" y="1579829"/>
                  </a:moveTo>
                  <a:lnTo>
                    <a:pt x="655066" y="1162342"/>
                  </a:lnTo>
                  <a:lnTo>
                    <a:pt x="448360" y="698271"/>
                  </a:lnTo>
                  <a:lnTo>
                    <a:pt x="430504" y="3657"/>
                  </a:lnTo>
                  <a:lnTo>
                    <a:pt x="391769" y="0"/>
                  </a:lnTo>
                  <a:lnTo>
                    <a:pt x="408355" y="608444"/>
                  </a:lnTo>
                  <a:lnTo>
                    <a:pt x="184632" y="106095"/>
                  </a:lnTo>
                  <a:lnTo>
                    <a:pt x="0" y="36614"/>
                  </a:lnTo>
                  <a:lnTo>
                    <a:pt x="180695" y="140373"/>
                  </a:lnTo>
                  <a:lnTo>
                    <a:pt x="412508" y="760641"/>
                  </a:lnTo>
                  <a:lnTo>
                    <a:pt x="591413" y="7318883"/>
                  </a:lnTo>
                  <a:lnTo>
                    <a:pt x="618782" y="7322845"/>
                  </a:lnTo>
                  <a:lnTo>
                    <a:pt x="452742" y="868273"/>
                  </a:lnTo>
                  <a:lnTo>
                    <a:pt x="718680" y="1579829"/>
                  </a:lnTo>
                  <a:close/>
                </a:path>
                <a:path w="1310640" h="7323455">
                  <a:moveTo>
                    <a:pt x="1227658" y="6387909"/>
                  </a:moveTo>
                  <a:lnTo>
                    <a:pt x="1107160" y="7183374"/>
                  </a:lnTo>
                  <a:lnTo>
                    <a:pt x="1014209" y="7289889"/>
                  </a:lnTo>
                  <a:lnTo>
                    <a:pt x="1160716" y="7140892"/>
                  </a:lnTo>
                  <a:lnTo>
                    <a:pt x="1227658" y="6387909"/>
                  </a:lnTo>
                  <a:close/>
                </a:path>
                <a:path w="1310640" h="7323455">
                  <a:moveTo>
                    <a:pt x="1310106" y="5460517"/>
                  </a:moveTo>
                  <a:lnTo>
                    <a:pt x="876325" y="2614218"/>
                  </a:lnTo>
                  <a:lnTo>
                    <a:pt x="1267777" y="5936526"/>
                  </a:lnTo>
                  <a:lnTo>
                    <a:pt x="1310106" y="5460517"/>
                  </a:lnTo>
                  <a:close/>
                </a:path>
              </a:pathLst>
            </a:custGeom>
            <a:solidFill>
              <a:srgbClr val="6E69D4">
                <a:alpha val="168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7943" y="1584966"/>
              <a:ext cx="7312997" cy="7112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8274" y="1540014"/>
              <a:ext cx="2795905" cy="7200900"/>
            </a:xfrm>
            <a:custGeom>
              <a:avLst/>
              <a:gdLst/>
              <a:ahLst/>
              <a:cxnLst/>
              <a:rect l="l" t="t" r="r" b="b"/>
              <a:pathLst>
                <a:path w="2795904" h="7200900">
                  <a:moveTo>
                    <a:pt x="2795295" y="116052"/>
                  </a:moveTo>
                  <a:lnTo>
                    <a:pt x="2492591" y="94945"/>
                  </a:lnTo>
                  <a:lnTo>
                    <a:pt x="2020735" y="340106"/>
                  </a:lnTo>
                  <a:lnTo>
                    <a:pt x="1666875" y="761479"/>
                  </a:lnTo>
                  <a:lnTo>
                    <a:pt x="1788947" y="533400"/>
                  </a:lnTo>
                  <a:lnTo>
                    <a:pt x="1809318" y="508000"/>
                  </a:lnTo>
                  <a:lnTo>
                    <a:pt x="1849983" y="431800"/>
                  </a:lnTo>
                  <a:lnTo>
                    <a:pt x="1890522" y="381000"/>
                  </a:lnTo>
                  <a:lnTo>
                    <a:pt x="1910727" y="342900"/>
                  </a:lnTo>
                  <a:lnTo>
                    <a:pt x="1990979" y="241300"/>
                  </a:lnTo>
                  <a:lnTo>
                    <a:pt x="2010879" y="215900"/>
                  </a:lnTo>
                  <a:lnTo>
                    <a:pt x="2030704" y="203200"/>
                  </a:lnTo>
                  <a:lnTo>
                    <a:pt x="2070087" y="152400"/>
                  </a:lnTo>
                  <a:lnTo>
                    <a:pt x="2109101" y="127000"/>
                  </a:lnTo>
                  <a:lnTo>
                    <a:pt x="2128443" y="101600"/>
                  </a:lnTo>
                  <a:lnTo>
                    <a:pt x="2204694" y="50800"/>
                  </a:lnTo>
                  <a:lnTo>
                    <a:pt x="2223427" y="38100"/>
                  </a:lnTo>
                  <a:lnTo>
                    <a:pt x="2242032" y="38100"/>
                  </a:lnTo>
                  <a:lnTo>
                    <a:pt x="2260498" y="25400"/>
                  </a:lnTo>
                  <a:lnTo>
                    <a:pt x="2278799" y="25400"/>
                  </a:lnTo>
                  <a:lnTo>
                    <a:pt x="2296960" y="12700"/>
                  </a:lnTo>
                  <a:lnTo>
                    <a:pt x="2334882" y="12700"/>
                  </a:lnTo>
                  <a:lnTo>
                    <a:pt x="2317318" y="0"/>
                  </a:lnTo>
                  <a:lnTo>
                    <a:pt x="2299551" y="0"/>
                  </a:lnTo>
                  <a:lnTo>
                    <a:pt x="2281605" y="12700"/>
                  </a:lnTo>
                  <a:lnTo>
                    <a:pt x="2245207" y="12700"/>
                  </a:lnTo>
                  <a:lnTo>
                    <a:pt x="2226754" y="25400"/>
                  </a:lnTo>
                  <a:lnTo>
                    <a:pt x="2208149" y="25400"/>
                  </a:lnTo>
                  <a:lnTo>
                    <a:pt x="2151418" y="63500"/>
                  </a:lnTo>
                  <a:lnTo>
                    <a:pt x="2073935" y="114300"/>
                  </a:lnTo>
                  <a:lnTo>
                    <a:pt x="2054275" y="139700"/>
                  </a:lnTo>
                  <a:lnTo>
                    <a:pt x="2034501" y="152400"/>
                  </a:lnTo>
                  <a:lnTo>
                    <a:pt x="2014626" y="177800"/>
                  </a:lnTo>
                  <a:lnTo>
                    <a:pt x="1994662" y="190500"/>
                  </a:lnTo>
                  <a:lnTo>
                    <a:pt x="1954479" y="241300"/>
                  </a:lnTo>
                  <a:lnTo>
                    <a:pt x="1873237" y="342900"/>
                  </a:lnTo>
                  <a:lnTo>
                    <a:pt x="1852777" y="381000"/>
                  </a:lnTo>
                  <a:lnTo>
                    <a:pt x="1832267" y="406400"/>
                  </a:lnTo>
                  <a:lnTo>
                    <a:pt x="1811718" y="444500"/>
                  </a:lnTo>
                  <a:lnTo>
                    <a:pt x="1791144" y="469900"/>
                  </a:lnTo>
                  <a:lnTo>
                    <a:pt x="1729244" y="584200"/>
                  </a:lnTo>
                  <a:lnTo>
                    <a:pt x="1708581" y="609600"/>
                  </a:lnTo>
                  <a:lnTo>
                    <a:pt x="1687918" y="647700"/>
                  </a:lnTo>
                  <a:lnTo>
                    <a:pt x="1667243" y="698500"/>
                  </a:lnTo>
                  <a:lnTo>
                    <a:pt x="1605292" y="812800"/>
                  </a:lnTo>
                  <a:lnTo>
                    <a:pt x="1587995" y="855408"/>
                  </a:lnTo>
                  <a:lnTo>
                    <a:pt x="1267079" y="1237564"/>
                  </a:lnTo>
                  <a:lnTo>
                    <a:pt x="470750" y="2938564"/>
                  </a:lnTo>
                  <a:lnTo>
                    <a:pt x="0" y="5028438"/>
                  </a:lnTo>
                  <a:lnTo>
                    <a:pt x="41935" y="6317678"/>
                  </a:lnTo>
                  <a:lnTo>
                    <a:pt x="269481" y="6873176"/>
                  </a:lnTo>
                  <a:lnTo>
                    <a:pt x="531050" y="7079170"/>
                  </a:lnTo>
                  <a:lnTo>
                    <a:pt x="587463" y="7098373"/>
                  </a:lnTo>
                  <a:lnTo>
                    <a:pt x="318084" y="6908787"/>
                  </a:lnTo>
                  <a:lnTo>
                    <a:pt x="79717" y="6370917"/>
                  </a:lnTo>
                  <a:lnTo>
                    <a:pt x="21856" y="5098135"/>
                  </a:lnTo>
                  <a:lnTo>
                    <a:pt x="411708" y="3206280"/>
                  </a:lnTo>
                  <a:lnTo>
                    <a:pt x="1265948" y="1293914"/>
                  </a:lnTo>
                  <a:lnTo>
                    <a:pt x="1540027" y="959015"/>
                  </a:lnTo>
                  <a:lnTo>
                    <a:pt x="1523034" y="990600"/>
                  </a:lnTo>
                  <a:lnTo>
                    <a:pt x="1482166" y="1092200"/>
                  </a:lnTo>
                  <a:lnTo>
                    <a:pt x="1441538" y="1193800"/>
                  </a:lnTo>
                  <a:lnTo>
                    <a:pt x="1421320" y="1231900"/>
                  </a:lnTo>
                  <a:lnTo>
                    <a:pt x="1401178" y="1295400"/>
                  </a:lnTo>
                  <a:lnTo>
                    <a:pt x="1381125" y="1346200"/>
                  </a:lnTo>
                  <a:lnTo>
                    <a:pt x="1361160" y="1397000"/>
                  </a:lnTo>
                  <a:lnTo>
                    <a:pt x="1341285" y="1447800"/>
                  </a:lnTo>
                  <a:lnTo>
                    <a:pt x="1321498" y="1498600"/>
                  </a:lnTo>
                  <a:lnTo>
                    <a:pt x="1301838" y="1562100"/>
                  </a:lnTo>
                  <a:lnTo>
                    <a:pt x="1282268" y="1612900"/>
                  </a:lnTo>
                  <a:lnTo>
                    <a:pt x="1262824" y="1676400"/>
                  </a:lnTo>
                  <a:lnTo>
                    <a:pt x="1243507" y="1727200"/>
                  </a:lnTo>
                  <a:lnTo>
                    <a:pt x="1224318" y="1790700"/>
                  </a:lnTo>
                  <a:lnTo>
                    <a:pt x="1205255" y="1841500"/>
                  </a:lnTo>
                  <a:lnTo>
                    <a:pt x="1186345" y="1905000"/>
                  </a:lnTo>
                  <a:lnTo>
                    <a:pt x="1167574" y="1968500"/>
                  </a:lnTo>
                  <a:lnTo>
                    <a:pt x="1148956" y="2032000"/>
                  </a:lnTo>
                  <a:lnTo>
                    <a:pt x="1130490" y="2082800"/>
                  </a:lnTo>
                  <a:lnTo>
                    <a:pt x="1112202" y="2146300"/>
                  </a:lnTo>
                  <a:lnTo>
                    <a:pt x="1094066" y="2209800"/>
                  </a:lnTo>
                  <a:lnTo>
                    <a:pt x="1076121" y="2273300"/>
                  </a:lnTo>
                  <a:lnTo>
                    <a:pt x="1058354" y="2336800"/>
                  </a:lnTo>
                  <a:lnTo>
                    <a:pt x="1040765" y="2400300"/>
                  </a:lnTo>
                  <a:lnTo>
                    <a:pt x="1023378" y="2476500"/>
                  </a:lnTo>
                  <a:lnTo>
                    <a:pt x="1006182" y="2540000"/>
                  </a:lnTo>
                  <a:lnTo>
                    <a:pt x="989203" y="2603500"/>
                  </a:lnTo>
                  <a:lnTo>
                    <a:pt x="972426" y="2667000"/>
                  </a:lnTo>
                  <a:lnTo>
                    <a:pt x="955865" y="2743200"/>
                  </a:lnTo>
                  <a:lnTo>
                    <a:pt x="939533" y="2806700"/>
                  </a:lnTo>
                  <a:lnTo>
                    <a:pt x="923429" y="2870200"/>
                  </a:lnTo>
                  <a:lnTo>
                    <a:pt x="907554" y="2946400"/>
                  </a:lnTo>
                  <a:lnTo>
                    <a:pt x="891921" y="3009900"/>
                  </a:lnTo>
                  <a:lnTo>
                    <a:pt x="876528" y="3086100"/>
                  </a:lnTo>
                  <a:lnTo>
                    <a:pt x="861390" y="3162300"/>
                  </a:lnTo>
                  <a:lnTo>
                    <a:pt x="846518" y="3225800"/>
                  </a:lnTo>
                  <a:lnTo>
                    <a:pt x="831900" y="3302000"/>
                  </a:lnTo>
                  <a:lnTo>
                    <a:pt x="817549" y="3365500"/>
                  </a:lnTo>
                  <a:lnTo>
                    <a:pt x="803478" y="3441700"/>
                  </a:lnTo>
                  <a:lnTo>
                    <a:pt x="789762" y="3517900"/>
                  </a:lnTo>
                  <a:lnTo>
                    <a:pt x="776439" y="3594100"/>
                  </a:lnTo>
                  <a:lnTo>
                    <a:pt x="763524" y="3657600"/>
                  </a:lnTo>
                  <a:lnTo>
                    <a:pt x="751014" y="3733800"/>
                  </a:lnTo>
                  <a:lnTo>
                    <a:pt x="738911" y="3797300"/>
                  </a:lnTo>
                  <a:lnTo>
                    <a:pt x="727227" y="3873500"/>
                  </a:lnTo>
                  <a:lnTo>
                    <a:pt x="715937" y="3949700"/>
                  </a:lnTo>
                  <a:lnTo>
                    <a:pt x="705040" y="4013200"/>
                  </a:lnTo>
                  <a:lnTo>
                    <a:pt x="694563" y="4089400"/>
                  </a:lnTo>
                  <a:lnTo>
                    <a:pt x="684479" y="4152900"/>
                  </a:lnTo>
                  <a:lnTo>
                    <a:pt x="674801" y="4216400"/>
                  </a:lnTo>
                  <a:lnTo>
                    <a:pt x="665518" y="4292600"/>
                  </a:lnTo>
                  <a:lnTo>
                    <a:pt x="656640" y="4356100"/>
                  </a:lnTo>
                  <a:lnTo>
                    <a:pt x="648157" y="4432300"/>
                  </a:lnTo>
                  <a:lnTo>
                    <a:pt x="640080" y="4495800"/>
                  </a:lnTo>
                  <a:lnTo>
                    <a:pt x="632396" y="4559300"/>
                  </a:lnTo>
                  <a:lnTo>
                    <a:pt x="625106" y="4622800"/>
                  </a:lnTo>
                  <a:lnTo>
                    <a:pt x="618223" y="4686300"/>
                  </a:lnTo>
                  <a:lnTo>
                    <a:pt x="611733" y="4762500"/>
                  </a:lnTo>
                  <a:lnTo>
                    <a:pt x="605637" y="4826000"/>
                  </a:lnTo>
                  <a:lnTo>
                    <a:pt x="599935" y="4889500"/>
                  </a:lnTo>
                  <a:lnTo>
                    <a:pt x="594626" y="4953000"/>
                  </a:lnTo>
                  <a:lnTo>
                    <a:pt x="589711" y="5016500"/>
                  </a:lnTo>
                  <a:lnTo>
                    <a:pt x="585190" y="5080000"/>
                  </a:lnTo>
                  <a:lnTo>
                    <a:pt x="581063" y="5143500"/>
                  </a:lnTo>
                  <a:lnTo>
                    <a:pt x="577329" y="5194300"/>
                  </a:lnTo>
                  <a:lnTo>
                    <a:pt x="573976" y="5257800"/>
                  </a:lnTo>
                  <a:lnTo>
                    <a:pt x="571017" y="5321300"/>
                  </a:lnTo>
                  <a:lnTo>
                    <a:pt x="568452" y="5372100"/>
                  </a:lnTo>
                  <a:lnTo>
                    <a:pt x="566280" y="5435600"/>
                  </a:lnTo>
                  <a:lnTo>
                    <a:pt x="564489" y="5499100"/>
                  </a:lnTo>
                  <a:lnTo>
                    <a:pt x="563079" y="5549900"/>
                  </a:lnTo>
                  <a:lnTo>
                    <a:pt x="562063" y="5613400"/>
                  </a:lnTo>
                  <a:lnTo>
                    <a:pt x="561441" y="5664200"/>
                  </a:lnTo>
                  <a:lnTo>
                    <a:pt x="561187" y="5715000"/>
                  </a:lnTo>
                  <a:lnTo>
                    <a:pt x="561327" y="5778500"/>
                  </a:lnTo>
                  <a:lnTo>
                    <a:pt x="561860" y="5829300"/>
                  </a:lnTo>
                  <a:lnTo>
                    <a:pt x="562762" y="5880100"/>
                  </a:lnTo>
                  <a:lnTo>
                    <a:pt x="564057" y="5930900"/>
                  </a:lnTo>
                  <a:lnTo>
                    <a:pt x="565721" y="5981700"/>
                  </a:lnTo>
                  <a:lnTo>
                    <a:pt x="567778" y="6032500"/>
                  </a:lnTo>
                  <a:lnTo>
                    <a:pt x="570217" y="6083300"/>
                  </a:lnTo>
                  <a:lnTo>
                    <a:pt x="573024" y="6134100"/>
                  </a:lnTo>
                  <a:lnTo>
                    <a:pt x="576224" y="6172200"/>
                  </a:lnTo>
                  <a:lnTo>
                    <a:pt x="579793" y="6223000"/>
                  </a:lnTo>
                  <a:lnTo>
                    <a:pt x="583742" y="6273800"/>
                  </a:lnTo>
                  <a:lnTo>
                    <a:pt x="588073" y="6311900"/>
                  </a:lnTo>
                  <a:lnTo>
                    <a:pt x="592772" y="6362700"/>
                  </a:lnTo>
                  <a:lnTo>
                    <a:pt x="597852" y="6400800"/>
                  </a:lnTo>
                  <a:lnTo>
                    <a:pt x="603300" y="6438900"/>
                  </a:lnTo>
                  <a:lnTo>
                    <a:pt x="609130" y="6489700"/>
                  </a:lnTo>
                  <a:lnTo>
                    <a:pt x="615340" y="6527800"/>
                  </a:lnTo>
                  <a:lnTo>
                    <a:pt x="621919" y="6565900"/>
                  </a:lnTo>
                  <a:lnTo>
                    <a:pt x="628865" y="6604000"/>
                  </a:lnTo>
                  <a:lnTo>
                    <a:pt x="636181" y="6642100"/>
                  </a:lnTo>
                  <a:lnTo>
                    <a:pt x="643877" y="6680200"/>
                  </a:lnTo>
                  <a:lnTo>
                    <a:pt x="651941" y="6705600"/>
                  </a:lnTo>
                  <a:lnTo>
                    <a:pt x="660374" y="6743700"/>
                  </a:lnTo>
                  <a:lnTo>
                    <a:pt x="669175" y="6781800"/>
                  </a:lnTo>
                  <a:lnTo>
                    <a:pt x="678345" y="6807200"/>
                  </a:lnTo>
                  <a:lnTo>
                    <a:pt x="687870" y="6832600"/>
                  </a:lnTo>
                  <a:lnTo>
                    <a:pt x="697776" y="6870700"/>
                  </a:lnTo>
                  <a:lnTo>
                    <a:pt x="718693" y="6921500"/>
                  </a:lnTo>
                  <a:lnTo>
                    <a:pt x="741057" y="6972300"/>
                  </a:lnTo>
                  <a:lnTo>
                    <a:pt x="764870" y="7023100"/>
                  </a:lnTo>
                  <a:lnTo>
                    <a:pt x="777328" y="7035800"/>
                  </a:lnTo>
                  <a:lnTo>
                    <a:pt x="790143" y="7061200"/>
                  </a:lnTo>
                  <a:lnTo>
                    <a:pt x="816864" y="7099300"/>
                  </a:lnTo>
                  <a:lnTo>
                    <a:pt x="859637" y="7137400"/>
                  </a:lnTo>
                  <a:lnTo>
                    <a:pt x="889927" y="7162800"/>
                  </a:lnTo>
                  <a:lnTo>
                    <a:pt x="921664" y="7188200"/>
                  </a:lnTo>
                  <a:lnTo>
                    <a:pt x="938060" y="7188200"/>
                  </a:lnTo>
                  <a:lnTo>
                    <a:pt x="954798" y="7200900"/>
                  </a:lnTo>
                  <a:lnTo>
                    <a:pt x="971003" y="7200900"/>
                  </a:lnTo>
                  <a:lnTo>
                    <a:pt x="954608" y="7188200"/>
                  </a:lnTo>
                  <a:lnTo>
                    <a:pt x="938568" y="7188200"/>
                  </a:lnTo>
                  <a:lnTo>
                    <a:pt x="922883" y="7175500"/>
                  </a:lnTo>
                  <a:lnTo>
                    <a:pt x="892581" y="7150100"/>
                  </a:lnTo>
                  <a:lnTo>
                    <a:pt x="863714" y="7124700"/>
                  </a:lnTo>
                  <a:lnTo>
                    <a:pt x="836282" y="7086600"/>
                  </a:lnTo>
                  <a:lnTo>
                    <a:pt x="823099" y="7073900"/>
                  </a:lnTo>
                  <a:lnTo>
                    <a:pt x="810285" y="7048500"/>
                  </a:lnTo>
                  <a:lnTo>
                    <a:pt x="797826" y="7023100"/>
                  </a:lnTo>
                  <a:lnTo>
                    <a:pt x="785736" y="7010400"/>
                  </a:lnTo>
                  <a:lnTo>
                    <a:pt x="762647" y="6959600"/>
                  </a:lnTo>
                  <a:lnTo>
                    <a:pt x="741006" y="6908800"/>
                  </a:lnTo>
                  <a:lnTo>
                    <a:pt x="730732" y="6870700"/>
                  </a:lnTo>
                  <a:lnTo>
                    <a:pt x="720826" y="6845300"/>
                  </a:lnTo>
                  <a:lnTo>
                    <a:pt x="711288" y="6819900"/>
                  </a:lnTo>
                  <a:lnTo>
                    <a:pt x="702119" y="6781800"/>
                  </a:lnTo>
                  <a:lnTo>
                    <a:pt x="693318" y="6756400"/>
                  </a:lnTo>
                  <a:lnTo>
                    <a:pt x="684885" y="6718300"/>
                  </a:lnTo>
                  <a:lnTo>
                    <a:pt x="676821" y="6680200"/>
                  </a:lnTo>
                  <a:lnTo>
                    <a:pt x="669137" y="6642100"/>
                  </a:lnTo>
                  <a:lnTo>
                    <a:pt x="661809" y="6616700"/>
                  </a:lnTo>
                  <a:lnTo>
                    <a:pt x="654862" y="6578600"/>
                  </a:lnTo>
                  <a:lnTo>
                    <a:pt x="648296" y="6527800"/>
                  </a:lnTo>
                  <a:lnTo>
                    <a:pt x="642086" y="6489700"/>
                  </a:lnTo>
                  <a:lnTo>
                    <a:pt x="636257" y="6451600"/>
                  </a:lnTo>
                  <a:lnTo>
                    <a:pt x="630809" y="6413500"/>
                  </a:lnTo>
                  <a:lnTo>
                    <a:pt x="625729" y="6362700"/>
                  </a:lnTo>
                  <a:lnTo>
                    <a:pt x="621017" y="6324600"/>
                  </a:lnTo>
                  <a:lnTo>
                    <a:pt x="616699" y="6273800"/>
                  </a:lnTo>
                  <a:lnTo>
                    <a:pt x="612749" y="6235700"/>
                  </a:lnTo>
                  <a:lnTo>
                    <a:pt x="609168" y="6184900"/>
                  </a:lnTo>
                  <a:lnTo>
                    <a:pt x="605980" y="6134100"/>
                  </a:lnTo>
                  <a:lnTo>
                    <a:pt x="603161" y="6083300"/>
                  </a:lnTo>
                  <a:lnTo>
                    <a:pt x="600735" y="6045200"/>
                  </a:lnTo>
                  <a:lnTo>
                    <a:pt x="598678" y="5994400"/>
                  </a:lnTo>
                  <a:lnTo>
                    <a:pt x="597001" y="5943600"/>
                  </a:lnTo>
                  <a:lnTo>
                    <a:pt x="595718" y="5892800"/>
                  </a:lnTo>
                  <a:lnTo>
                    <a:pt x="594804" y="5829300"/>
                  </a:lnTo>
                  <a:lnTo>
                    <a:pt x="594283" y="5778500"/>
                  </a:lnTo>
                  <a:lnTo>
                    <a:pt x="594207" y="5715000"/>
                  </a:lnTo>
                  <a:lnTo>
                    <a:pt x="594385" y="5676900"/>
                  </a:lnTo>
                  <a:lnTo>
                    <a:pt x="595020" y="5613400"/>
                  </a:lnTo>
                  <a:lnTo>
                    <a:pt x="596036" y="5562600"/>
                  </a:lnTo>
                  <a:lnTo>
                    <a:pt x="597433" y="5499100"/>
                  </a:lnTo>
                  <a:lnTo>
                    <a:pt x="599224" y="5448300"/>
                  </a:lnTo>
                  <a:lnTo>
                    <a:pt x="601408" y="5384800"/>
                  </a:lnTo>
                  <a:lnTo>
                    <a:pt x="603973" y="5321300"/>
                  </a:lnTo>
                  <a:lnTo>
                    <a:pt x="606933" y="5270500"/>
                  </a:lnTo>
                  <a:lnTo>
                    <a:pt x="610273" y="5207000"/>
                  </a:lnTo>
                  <a:lnTo>
                    <a:pt x="614019" y="5143500"/>
                  </a:lnTo>
                  <a:lnTo>
                    <a:pt x="618147" y="5080000"/>
                  </a:lnTo>
                  <a:lnTo>
                    <a:pt x="622668" y="5016500"/>
                  </a:lnTo>
                  <a:lnTo>
                    <a:pt x="627583" y="4953000"/>
                  </a:lnTo>
                  <a:lnTo>
                    <a:pt x="632891" y="4889500"/>
                  </a:lnTo>
                  <a:lnTo>
                    <a:pt x="638581" y="4826000"/>
                  </a:lnTo>
                  <a:lnTo>
                    <a:pt x="644677" y="4762500"/>
                  </a:lnTo>
                  <a:lnTo>
                    <a:pt x="651179" y="4699000"/>
                  </a:lnTo>
                  <a:lnTo>
                    <a:pt x="658063" y="4635500"/>
                  </a:lnTo>
                  <a:lnTo>
                    <a:pt x="665353" y="4572000"/>
                  </a:lnTo>
                  <a:lnTo>
                    <a:pt x="673036" y="4495800"/>
                  </a:lnTo>
                  <a:lnTo>
                    <a:pt x="681113" y="4432300"/>
                  </a:lnTo>
                  <a:lnTo>
                    <a:pt x="689597" y="4368800"/>
                  </a:lnTo>
                  <a:lnTo>
                    <a:pt x="698474" y="4292600"/>
                  </a:lnTo>
                  <a:lnTo>
                    <a:pt x="707745" y="4229100"/>
                  </a:lnTo>
                  <a:lnTo>
                    <a:pt x="717435" y="4165600"/>
                  </a:lnTo>
                  <a:lnTo>
                    <a:pt x="727506" y="4089400"/>
                  </a:lnTo>
                  <a:lnTo>
                    <a:pt x="737997" y="4025900"/>
                  </a:lnTo>
                  <a:lnTo>
                    <a:pt x="748880" y="3949700"/>
                  </a:lnTo>
                  <a:lnTo>
                    <a:pt x="760171" y="3886200"/>
                  </a:lnTo>
                  <a:lnTo>
                    <a:pt x="771867" y="3810000"/>
                  </a:lnTo>
                  <a:lnTo>
                    <a:pt x="783971" y="3733800"/>
                  </a:lnTo>
                  <a:lnTo>
                    <a:pt x="796480" y="3670300"/>
                  </a:lnTo>
                  <a:lnTo>
                    <a:pt x="809383" y="3594100"/>
                  </a:lnTo>
                  <a:lnTo>
                    <a:pt x="822706" y="3517900"/>
                  </a:lnTo>
                  <a:lnTo>
                    <a:pt x="836434" y="3454400"/>
                  </a:lnTo>
                  <a:lnTo>
                    <a:pt x="850328" y="3378200"/>
                  </a:lnTo>
                  <a:lnTo>
                    <a:pt x="864501" y="3302000"/>
                  </a:lnTo>
                  <a:lnTo>
                    <a:pt x="878916" y="3238500"/>
                  </a:lnTo>
                  <a:lnTo>
                    <a:pt x="893597" y="3162300"/>
                  </a:lnTo>
                  <a:lnTo>
                    <a:pt x="908519" y="3098800"/>
                  </a:lnTo>
                  <a:lnTo>
                    <a:pt x="923696" y="3022600"/>
                  </a:lnTo>
                  <a:lnTo>
                    <a:pt x="939101" y="2959100"/>
                  </a:lnTo>
                  <a:lnTo>
                    <a:pt x="954747" y="2895600"/>
                  </a:lnTo>
                  <a:lnTo>
                    <a:pt x="970610" y="2819400"/>
                  </a:lnTo>
                  <a:lnTo>
                    <a:pt x="986701" y="2755900"/>
                  </a:lnTo>
                  <a:lnTo>
                    <a:pt x="1003007" y="2692400"/>
                  </a:lnTo>
                  <a:lnTo>
                    <a:pt x="1019517" y="2616200"/>
                  </a:lnTo>
                  <a:lnTo>
                    <a:pt x="1036243" y="2552700"/>
                  </a:lnTo>
                  <a:lnTo>
                    <a:pt x="1053160" y="2489200"/>
                  </a:lnTo>
                  <a:lnTo>
                    <a:pt x="1070267" y="2425700"/>
                  </a:lnTo>
                  <a:lnTo>
                    <a:pt x="1087564" y="2362200"/>
                  </a:lnTo>
                  <a:lnTo>
                    <a:pt x="1105052" y="2298700"/>
                  </a:lnTo>
                  <a:lnTo>
                    <a:pt x="1122705" y="2235200"/>
                  </a:lnTo>
                  <a:lnTo>
                    <a:pt x="1140536" y="2171700"/>
                  </a:lnTo>
                  <a:lnTo>
                    <a:pt x="1158544" y="2108200"/>
                  </a:lnTo>
                  <a:lnTo>
                    <a:pt x="1176693" y="2044700"/>
                  </a:lnTo>
                  <a:lnTo>
                    <a:pt x="1195006" y="1993900"/>
                  </a:lnTo>
                  <a:lnTo>
                    <a:pt x="1213472" y="1930400"/>
                  </a:lnTo>
                  <a:lnTo>
                    <a:pt x="1232077" y="1866900"/>
                  </a:lnTo>
                  <a:lnTo>
                    <a:pt x="1250823" y="1816100"/>
                  </a:lnTo>
                  <a:lnTo>
                    <a:pt x="1269695" y="1752600"/>
                  </a:lnTo>
                  <a:lnTo>
                    <a:pt x="1288694" y="1701800"/>
                  </a:lnTo>
                  <a:lnTo>
                    <a:pt x="1307820" y="1638300"/>
                  </a:lnTo>
                  <a:lnTo>
                    <a:pt x="1327061" y="1587500"/>
                  </a:lnTo>
                  <a:lnTo>
                    <a:pt x="1346415" y="1524000"/>
                  </a:lnTo>
                  <a:lnTo>
                    <a:pt x="1365872" y="1473200"/>
                  </a:lnTo>
                  <a:lnTo>
                    <a:pt x="1385430" y="1422400"/>
                  </a:lnTo>
                  <a:lnTo>
                    <a:pt x="1405077" y="1371600"/>
                  </a:lnTo>
                  <a:lnTo>
                    <a:pt x="1424825" y="1320800"/>
                  </a:lnTo>
                  <a:lnTo>
                    <a:pt x="1464538" y="1219200"/>
                  </a:lnTo>
                  <a:lnTo>
                    <a:pt x="1504556" y="1117600"/>
                  </a:lnTo>
                  <a:lnTo>
                    <a:pt x="1524647" y="1066800"/>
                  </a:lnTo>
                  <a:lnTo>
                    <a:pt x="1544802" y="1028700"/>
                  </a:lnTo>
                  <a:lnTo>
                    <a:pt x="1565008" y="977900"/>
                  </a:lnTo>
                  <a:lnTo>
                    <a:pt x="1585252" y="939800"/>
                  </a:lnTo>
                  <a:lnTo>
                    <a:pt x="1605546" y="889000"/>
                  </a:lnTo>
                  <a:lnTo>
                    <a:pt x="1620888" y="860221"/>
                  </a:lnTo>
                  <a:lnTo>
                    <a:pt x="2018347" y="374586"/>
                  </a:lnTo>
                  <a:lnTo>
                    <a:pt x="2491879" y="111874"/>
                  </a:lnTo>
                  <a:lnTo>
                    <a:pt x="2795295" y="116052"/>
                  </a:lnTo>
                  <a:close/>
                </a:path>
              </a:pathLst>
            </a:custGeom>
            <a:solidFill>
              <a:srgbClr val="6E69D4">
                <a:alpha val="168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422" y="1489746"/>
              <a:ext cx="7322840" cy="730973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44575" y="1672331"/>
            <a:ext cx="5168265" cy="178371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0" spc="-2550" b="0">
                <a:latin typeface="Trebuchet MS"/>
                <a:cs typeface="Trebuchet MS"/>
              </a:rPr>
              <a:t>CONCLUSION</a:t>
            </a:r>
            <a:endParaRPr sz="115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8222" y="4108030"/>
            <a:ext cx="112855" cy="1128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8222" y="5744433"/>
            <a:ext cx="112855" cy="11285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33391" y="3788420"/>
            <a:ext cx="8822690" cy="38442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6350">
              <a:lnSpc>
                <a:spcPct val="132600"/>
              </a:lnSpc>
              <a:spcBef>
                <a:spcPts val="90"/>
              </a:spcBef>
            </a:pP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ResNet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dirty="0" sz="27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vision </a:t>
            </a:r>
            <a:r>
              <a:rPr dirty="0" sz="2700" spc="-8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ahoma"/>
                <a:cs typeface="Tahoma"/>
              </a:rPr>
              <a:t>detect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ASL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Tahoma"/>
                <a:cs typeface="Tahoma"/>
              </a:rPr>
              <a:t>alphabet</a:t>
            </a:r>
            <a:r>
              <a:rPr dirty="0" sz="27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Tahoma"/>
                <a:cs typeface="Tahoma"/>
              </a:rPr>
              <a:t>signs.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50">
              <a:latin typeface="Tahoma"/>
              <a:cs typeface="Tahoma"/>
            </a:endParaRPr>
          </a:p>
          <a:p>
            <a:pPr algn="just" marL="12700" marR="5080">
              <a:lnSpc>
                <a:spcPct val="132600"/>
              </a:lnSpc>
            </a:pP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Our 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ResNet-based </a:t>
            </a:r>
            <a:r>
              <a:rPr dirty="0" sz="2700" spc="-5">
                <a:solidFill>
                  <a:srgbClr val="FFFFFF"/>
                </a:solidFill>
                <a:latin typeface="Tahoma"/>
                <a:cs typeface="Tahoma"/>
              </a:rPr>
              <a:t>hand </a:t>
            </a:r>
            <a:r>
              <a:rPr dirty="0" sz="2700" spc="-15">
                <a:solidFill>
                  <a:srgbClr val="FFFFFF"/>
                </a:solidFill>
                <a:latin typeface="Tahoma"/>
                <a:cs typeface="Tahoma"/>
              </a:rPr>
              <a:t>sign </a:t>
            </a:r>
            <a:r>
              <a:rPr dirty="0" sz="2700" spc="-30">
                <a:solidFill>
                  <a:srgbClr val="FFFFFF"/>
                </a:solidFill>
                <a:latin typeface="Tahoma"/>
                <a:cs typeface="Tahoma"/>
              </a:rPr>
              <a:t>language </a:t>
            </a:r>
            <a:r>
              <a:rPr dirty="0" sz="2700" spc="40">
                <a:solidFill>
                  <a:srgbClr val="FFFFFF"/>
                </a:solidFill>
                <a:latin typeface="Tahoma"/>
                <a:cs typeface="Tahoma"/>
              </a:rPr>
              <a:t>detection </a:t>
            </a:r>
            <a:r>
              <a:rPr dirty="0" sz="2700" spc="20">
                <a:solidFill>
                  <a:srgbClr val="FFFFFF"/>
                </a:solidFill>
                <a:latin typeface="Tahoma"/>
                <a:cs typeface="Tahoma"/>
              </a:rPr>
              <a:t>model </a:t>
            </a:r>
            <a:r>
              <a:rPr dirty="0" sz="27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Tahoma"/>
                <a:cs typeface="Tahoma"/>
              </a:rPr>
              <a:t>achieves </a:t>
            </a:r>
            <a:r>
              <a:rPr dirty="0" sz="2700" spc="-85">
                <a:solidFill>
                  <a:srgbClr val="FFFFFF"/>
                </a:solidFill>
                <a:latin typeface="Tahoma"/>
                <a:cs typeface="Tahoma"/>
              </a:rPr>
              <a:t>97% </a:t>
            </a:r>
            <a:r>
              <a:rPr dirty="0" sz="2700" spc="10">
                <a:solidFill>
                  <a:srgbClr val="FFFFFF"/>
                </a:solidFill>
                <a:latin typeface="Tahoma"/>
                <a:cs typeface="Tahoma"/>
              </a:rPr>
              <a:t>accuracy </a:t>
            </a:r>
            <a:r>
              <a:rPr dirty="0" sz="2700" spc="45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the test 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dataset, </a:t>
            </a:r>
            <a:r>
              <a:rPr dirty="0" sz="2700" spc="10">
                <a:solidFill>
                  <a:srgbClr val="FFFFFF"/>
                </a:solidFill>
                <a:latin typeface="Tahoma"/>
                <a:cs typeface="Tahoma"/>
              </a:rPr>
              <a:t>indicating </a:t>
            </a:r>
            <a:r>
              <a:rPr dirty="0" sz="2700" spc="25">
                <a:solidFill>
                  <a:srgbClr val="FFFFFF"/>
                </a:solidFill>
                <a:latin typeface="Tahoma"/>
                <a:cs typeface="Tahoma"/>
              </a:rPr>
              <a:t>its 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r>
              <a:rPr dirty="0" sz="27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ahoma"/>
                <a:cs typeface="Tahoma"/>
              </a:rPr>
              <a:t>correctly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ahoma"/>
                <a:cs typeface="Tahoma"/>
              </a:rPr>
              <a:t>identifying</a:t>
            </a:r>
            <a:r>
              <a:rPr dirty="0" sz="27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Tahoma"/>
                <a:cs typeface="Tahoma"/>
              </a:rPr>
              <a:t>signs</a:t>
            </a:r>
            <a:r>
              <a:rPr dirty="0" sz="27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2700" spc="-8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Tahoma"/>
                <a:cs typeface="Tahoma"/>
              </a:rPr>
              <a:t>uploaded</a:t>
            </a:r>
            <a:r>
              <a:rPr dirty="0" sz="27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Tahoma"/>
                <a:cs typeface="Tahoma"/>
              </a:rPr>
              <a:t>photos.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18166" y="9677402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51586" y="9677402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4536" y="3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6"/>
                </a:lnTo>
                <a:lnTo>
                  <a:pt x="0" y="102869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79128" y="5726130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855564" y="9270893"/>
            <a:ext cx="819150" cy="767715"/>
          </a:xfrm>
          <a:custGeom>
            <a:avLst/>
            <a:gdLst/>
            <a:ahLst/>
            <a:cxnLst/>
            <a:rect l="l" t="t" r="r" b="b"/>
            <a:pathLst>
              <a:path w="819150" h="767715">
                <a:moveTo>
                  <a:pt x="24212" y="31330"/>
                </a:moveTo>
                <a:lnTo>
                  <a:pt x="7086" y="31330"/>
                </a:lnTo>
                <a:lnTo>
                  <a:pt x="0" y="24302"/>
                </a:lnTo>
                <a:lnTo>
                  <a:pt x="0" y="7320"/>
                </a:lnTo>
                <a:lnTo>
                  <a:pt x="7086" y="292"/>
                </a:lnTo>
                <a:lnTo>
                  <a:pt x="24507" y="292"/>
                </a:lnTo>
                <a:lnTo>
                  <a:pt x="31298" y="7320"/>
                </a:lnTo>
                <a:lnTo>
                  <a:pt x="31298" y="24302"/>
                </a:lnTo>
                <a:lnTo>
                  <a:pt x="24212" y="31330"/>
                </a:lnTo>
                <a:close/>
              </a:path>
              <a:path w="819150" h="767715">
                <a:moveTo>
                  <a:pt x="221155" y="31037"/>
                </a:moveTo>
                <a:lnTo>
                  <a:pt x="204030" y="31037"/>
                </a:lnTo>
                <a:lnTo>
                  <a:pt x="196943" y="24010"/>
                </a:lnTo>
                <a:lnTo>
                  <a:pt x="196943" y="7027"/>
                </a:lnTo>
                <a:lnTo>
                  <a:pt x="204030" y="0"/>
                </a:lnTo>
                <a:lnTo>
                  <a:pt x="221155" y="0"/>
                </a:lnTo>
                <a:lnTo>
                  <a:pt x="228242" y="7027"/>
                </a:lnTo>
                <a:lnTo>
                  <a:pt x="228242" y="24010"/>
                </a:lnTo>
                <a:lnTo>
                  <a:pt x="221155" y="31037"/>
                </a:lnTo>
                <a:close/>
              </a:path>
              <a:path w="819150" h="767715">
                <a:moveTo>
                  <a:pt x="417804" y="31037"/>
                </a:moveTo>
                <a:lnTo>
                  <a:pt x="400678" y="31037"/>
                </a:lnTo>
                <a:lnTo>
                  <a:pt x="393592" y="24010"/>
                </a:lnTo>
                <a:lnTo>
                  <a:pt x="393592" y="7027"/>
                </a:lnTo>
                <a:lnTo>
                  <a:pt x="400678" y="0"/>
                </a:lnTo>
                <a:lnTo>
                  <a:pt x="418099" y="0"/>
                </a:lnTo>
                <a:lnTo>
                  <a:pt x="424890" y="7027"/>
                </a:lnTo>
                <a:lnTo>
                  <a:pt x="424890" y="24010"/>
                </a:lnTo>
                <a:lnTo>
                  <a:pt x="417804" y="31037"/>
                </a:lnTo>
                <a:close/>
              </a:path>
              <a:path w="819150" h="767715">
                <a:moveTo>
                  <a:pt x="614747" y="31037"/>
                </a:moveTo>
                <a:lnTo>
                  <a:pt x="597622" y="31037"/>
                </a:lnTo>
                <a:lnTo>
                  <a:pt x="590535" y="24010"/>
                </a:lnTo>
                <a:lnTo>
                  <a:pt x="590535" y="7027"/>
                </a:lnTo>
                <a:lnTo>
                  <a:pt x="597622" y="0"/>
                </a:lnTo>
                <a:lnTo>
                  <a:pt x="614747" y="0"/>
                </a:lnTo>
                <a:lnTo>
                  <a:pt x="621834" y="7027"/>
                </a:lnTo>
                <a:lnTo>
                  <a:pt x="621834" y="24010"/>
                </a:lnTo>
                <a:lnTo>
                  <a:pt x="614747" y="31037"/>
                </a:lnTo>
                <a:close/>
              </a:path>
              <a:path w="819150" h="767715">
                <a:moveTo>
                  <a:pt x="811395" y="31330"/>
                </a:moveTo>
                <a:lnTo>
                  <a:pt x="794270" y="31330"/>
                </a:lnTo>
                <a:lnTo>
                  <a:pt x="787183" y="24302"/>
                </a:lnTo>
                <a:lnTo>
                  <a:pt x="787183" y="7320"/>
                </a:lnTo>
                <a:lnTo>
                  <a:pt x="794270" y="292"/>
                </a:lnTo>
                <a:lnTo>
                  <a:pt x="811395" y="292"/>
                </a:lnTo>
                <a:lnTo>
                  <a:pt x="818482" y="7320"/>
                </a:lnTo>
                <a:lnTo>
                  <a:pt x="818482" y="24302"/>
                </a:lnTo>
                <a:lnTo>
                  <a:pt x="811395" y="31330"/>
                </a:lnTo>
                <a:close/>
              </a:path>
              <a:path w="819150" h="767715">
                <a:moveTo>
                  <a:pt x="24212" y="211112"/>
                </a:moveTo>
                <a:lnTo>
                  <a:pt x="7086" y="211112"/>
                </a:lnTo>
                <a:lnTo>
                  <a:pt x="0" y="204085"/>
                </a:lnTo>
                <a:lnTo>
                  <a:pt x="0" y="187102"/>
                </a:lnTo>
                <a:lnTo>
                  <a:pt x="7086" y="180075"/>
                </a:lnTo>
                <a:lnTo>
                  <a:pt x="24507" y="180075"/>
                </a:lnTo>
                <a:lnTo>
                  <a:pt x="31593" y="187102"/>
                </a:lnTo>
                <a:lnTo>
                  <a:pt x="31298" y="195594"/>
                </a:lnTo>
                <a:lnTo>
                  <a:pt x="31298" y="204085"/>
                </a:lnTo>
                <a:lnTo>
                  <a:pt x="24212" y="211112"/>
                </a:lnTo>
                <a:close/>
              </a:path>
              <a:path w="819150" h="767715">
                <a:moveTo>
                  <a:pt x="221155" y="211112"/>
                </a:moveTo>
                <a:lnTo>
                  <a:pt x="204030" y="211112"/>
                </a:lnTo>
                <a:lnTo>
                  <a:pt x="196943" y="204085"/>
                </a:lnTo>
                <a:lnTo>
                  <a:pt x="196943" y="187102"/>
                </a:lnTo>
                <a:lnTo>
                  <a:pt x="204030" y="180075"/>
                </a:lnTo>
                <a:lnTo>
                  <a:pt x="221155" y="180075"/>
                </a:lnTo>
                <a:lnTo>
                  <a:pt x="228242" y="187102"/>
                </a:lnTo>
                <a:lnTo>
                  <a:pt x="228242" y="204085"/>
                </a:lnTo>
                <a:lnTo>
                  <a:pt x="221155" y="211112"/>
                </a:lnTo>
                <a:close/>
              </a:path>
              <a:path w="819150" h="767715">
                <a:moveTo>
                  <a:pt x="417803" y="211112"/>
                </a:moveTo>
                <a:lnTo>
                  <a:pt x="400678" y="211112"/>
                </a:lnTo>
                <a:lnTo>
                  <a:pt x="393591" y="204085"/>
                </a:lnTo>
                <a:lnTo>
                  <a:pt x="393591" y="187102"/>
                </a:lnTo>
                <a:lnTo>
                  <a:pt x="400678" y="180075"/>
                </a:lnTo>
                <a:lnTo>
                  <a:pt x="418099" y="180075"/>
                </a:lnTo>
                <a:lnTo>
                  <a:pt x="425185" y="187102"/>
                </a:lnTo>
                <a:lnTo>
                  <a:pt x="424890" y="195594"/>
                </a:lnTo>
                <a:lnTo>
                  <a:pt x="424890" y="204085"/>
                </a:lnTo>
                <a:lnTo>
                  <a:pt x="417803" y="211112"/>
                </a:lnTo>
                <a:close/>
              </a:path>
              <a:path w="819150" h="767715">
                <a:moveTo>
                  <a:pt x="614747" y="211112"/>
                </a:moveTo>
                <a:lnTo>
                  <a:pt x="597621" y="211112"/>
                </a:lnTo>
                <a:lnTo>
                  <a:pt x="590535" y="204085"/>
                </a:lnTo>
                <a:lnTo>
                  <a:pt x="590535" y="187102"/>
                </a:lnTo>
                <a:lnTo>
                  <a:pt x="597622" y="180075"/>
                </a:lnTo>
                <a:lnTo>
                  <a:pt x="615042" y="180075"/>
                </a:lnTo>
                <a:lnTo>
                  <a:pt x="621833" y="187102"/>
                </a:lnTo>
                <a:lnTo>
                  <a:pt x="621833" y="204085"/>
                </a:lnTo>
                <a:lnTo>
                  <a:pt x="614747" y="211112"/>
                </a:lnTo>
                <a:close/>
              </a:path>
              <a:path w="819150" h="767715">
                <a:moveTo>
                  <a:pt x="811691" y="211112"/>
                </a:moveTo>
                <a:lnTo>
                  <a:pt x="794565" y="211112"/>
                </a:lnTo>
                <a:lnTo>
                  <a:pt x="787479" y="204085"/>
                </a:lnTo>
                <a:lnTo>
                  <a:pt x="787479" y="187102"/>
                </a:lnTo>
                <a:lnTo>
                  <a:pt x="794565" y="180075"/>
                </a:lnTo>
                <a:lnTo>
                  <a:pt x="811691" y="180075"/>
                </a:lnTo>
                <a:lnTo>
                  <a:pt x="818777" y="187102"/>
                </a:lnTo>
                <a:lnTo>
                  <a:pt x="818777" y="204085"/>
                </a:lnTo>
                <a:lnTo>
                  <a:pt x="811691" y="211112"/>
                </a:lnTo>
                <a:close/>
              </a:path>
              <a:path w="819150" h="767715">
                <a:moveTo>
                  <a:pt x="24211" y="396458"/>
                </a:moveTo>
                <a:lnTo>
                  <a:pt x="7086" y="396458"/>
                </a:lnTo>
                <a:lnTo>
                  <a:pt x="0" y="389431"/>
                </a:lnTo>
                <a:lnTo>
                  <a:pt x="0" y="372448"/>
                </a:lnTo>
                <a:lnTo>
                  <a:pt x="7086" y="365421"/>
                </a:lnTo>
                <a:lnTo>
                  <a:pt x="24507" y="365421"/>
                </a:lnTo>
                <a:lnTo>
                  <a:pt x="31593" y="372448"/>
                </a:lnTo>
                <a:lnTo>
                  <a:pt x="31298" y="380940"/>
                </a:lnTo>
                <a:lnTo>
                  <a:pt x="31298" y="389431"/>
                </a:lnTo>
                <a:lnTo>
                  <a:pt x="24211" y="396458"/>
                </a:lnTo>
                <a:close/>
              </a:path>
              <a:path w="819150" h="767715">
                <a:moveTo>
                  <a:pt x="221155" y="396458"/>
                </a:moveTo>
                <a:lnTo>
                  <a:pt x="204030" y="396458"/>
                </a:lnTo>
                <a:lnTo>
                  <a:pt x="196943" y="389431"/>
                </a:lnTo>
                <a:lnTo>
                  <a:pt x="196943" y="372448"/>
                </a:lnTo>
                <a:lnTo>
                  <a:pt x="204030" y="365421"/>
                </a:lnTo>
                <a:lnTo>
                  <a:pt x="221155" y="365421"/>
                </a:lnTo>
                <a:lnTo>
                  <a:pt x="228241" y="372448"/>
                </a:lnTo>
                <a:lnTo>
                  <a:pt x="228241" y="389431"/>
                </a:lnTo>
                <a:lnTo>
                  <a:pt x="221155" y="396458"/>
                </a:lnTo>
                <a:close/>
              </a:path>
              <a:path w="819150" h="767715">
                <a:moveTo>
                  <a:pt x="418099" y="396458"/>
                </a:moveTo>
                <a:lnTo>
                  <a:pt x="400973" y="396458"/>
                </a:lnTo>
                <a:lnTo>
                  <a:pt x="393887" y="389431"/>
                </a:lnTo>
                <a:lnTo>
                  <a:pt x="393887" y="372448"/>
                </a:lnTo>
                <a:lnTo>
                  <a:pt x="400973" y="365421"/>
                </a:lnTo>
                <a:lnTo>
                  <a:pt x="418099" y="365421"/>
                </a:lnTo>
                <a:lnTo>
                  <a:pt x="425185" y="372448"/>
                </a:lnTo>
                <a:lnTo>
                  <a:pt x="425185" y="389431"/>
                </a:lnTo>
                <a:lnTo>
                  <a:pt x="418099" y="396458"/>
                </a:lnTo>
                <a:close/>
              </a:path>
              <a:path w="819150" h="767715">
                <a:moveTo>
                  <a:pt x="614747" y="396458"/>
                </a:moveTo>
                <a:lnTo>
                  <a:pt x="597621" y="396458"/>
                </a:lnTo>
                <a:lnTo>
                  <a:pt x="590535" y="389431"/>
                </a:lnTo>
                <a:lnTo>
                  <a:pt x="590535" y="372448"/>
                </a:lnTo>
                <a:lnTo>
                  <a:pt x="597621" y="365421"/>
                </a:lnTo>
                <a:lnTo>
                  <a:pt x="615042" y="365421"/>
                </a:lnTo>
                <a:lnTo>
                  <a:pt x="621833" y="372448"/>
                </a:lnTo>
                <a:lnTo>
                  <a:pt x="621833" y="389431"/>
                </a:lnTo>
                <a:lnTo>
                  <a:pt x="614747" y="396458"/>
                </a:lnTo>
                <a:close/>
              </a:path>
              <a:path w="819150" h="767715">
                <a:moveTo>
                  <a:pt x="811691" y="396458"/>
                </a:moveTo>
                <a:lnTo>
                  <a:pt x="794565" y="396458"/>
                </a:lnTo>
                <a:lnTo>
                  <a:pt x="787479" y="389431"/>
                </a:lnTo>
                <a:lnTo>
                  <a:pt x="787479" y="372448"/>
                </a:lnTo>
                <a:lnTo>
                  <a:pt x="794565" y="365421"/>
                </a:lnTo>
                <a:lnTo>
                  <a:pt x="811691" y="365421"/>
                </a:lnTo>
                <a:lnTo>
                  <a:pt x="818777" y="372448"/>
                </a:lnTo>
                <a:lnTo>
                  <a:pt x="818777" y="389431"/>
                </a:lnTo>
                <a:lnTo>
                  <a:pt x="811691" y="396458"/>
                </a:lnTo>
                <a:close/>
              </a:path>
              <a:path w="819150" h="767715">
                <a:moveTo>
                  <a:pt x="24507" y="576534"/>
                </a:moveTo>
                <a:lnTo>
                  <a:pt x="7381" y="576534"/>
                </a:lnTo>
                <a:lnTo>
                  <a:pt x="295" y="569506"/>
                </a:lnTo>
                <a:lnTo>
                  <a:pt x="295" y="552524"/>
                </a:lnTo>
                <a:lnTo>
                  <a:pt x="7381" y="545496"/>
                </a:lnTo>
                <a:lnTo>
                  <a:pt x="24507" y="545496"/>
                </a:lnTo>
                <a:lnTo>
                  <a:pt x="31593" y="552524"/>
                </a:lnTo>
                <a:lnTo>
                  <a:pt x="31593" y="569506"/>
                </a:lnTo>
                <a:lnTo>
                  <a:pt x="24507" y="576534"/>
                </a:lnTo>
                <a:close/>
              </a:path>
              <a:path w="819150" h="767715">
                <a:moveTo>
                  <a:pt x="221155" y="576534"/>
                </a:moveTo>
                <a:lnTo>
                  <a:pt x="204029" y="576534"/>
                </a:lnTo>
                <a:lnTo>
                  <a:pt x="196943" y="569506"/>
                </a:lnTo>
                <a:lnTo>
                  <a:pt x="196943" y="552524"/>
                </a:lnTo>
                <a:lnTo>
                  <a:pt x="204029" y="545496"/>
                </a:lnTo>
                <a:lnTo>
                  <a:pt x="221450" y="545496"/>
                </a:lnTo>
                <a:lnTo>
                  <a:pt x="228241" y="552524"/>
                </a:lnTo>
                <a:lnTo>
                  <a:pt x="228241" y="569506"/>
                </a:lnTo>
                <a:lnTo>
                  <a:pt x="221155" y="576534"/>
                </a:lnTo>
                <a:close/>
              </a:path>
              <a:path w="819150" h="767715">
                <a:moveTo>
                  <a:pt x="418099" y="576534"/>
                </a:moveTo>
                <a:lnTo>
                  <a:pt x="400973" y="576534"/>
                </a:lnTo>
                <a:lnTo>
                  <a:pt x="393887" y="569506"/>
                </a:lnTo>
                <a:lnTo>
                  <a:pt x="393887" y="552524"/>
                </a:lnTo>
                <a:lnTo>
                  <a:pt x="400973" y="545496"/>
                </a:lnTo>
                <a:lnTo>
                  <a:pt x="418099" y="545496"/>
                </a:lnTo>
                <a:lnTo>
                  <a:pt x="425185" y="552524"/>
                </a:lnTo>
                <a:lnTo>
                  <a:pt x="425185" y="569506"/>
                </a:lnTo>
                <a:lnTo>
                  <a:pt x="418099" y="576534"/>
                </a:lnTo>
                <a:close/>
              </a:path>
              <a:path w="819150" h="767715">
                <a:moveTo>
                  <a:pt x="614747" y="576534"/>
                </a:moveTo>
                <a:lnTo>
                  <a:pt x="597621" y="576534"/>
                </a:lnTo>
                <a:lnTo>
                  <a:pt x="590535" y="569506"/>
                </a:lnTo>
                <a:lnTo>
                  <a:pt x="590535" y="552524"/>
                </a:lnTo>
                <a:lnTo>
                  <a:pt x="597621" y="545496"/>
                </a:lnTo>
                <a:lnTo>
                  <a:pt x="615042" y="545496"/>
                </a:lnTo>
                <a:lnTo>
                  <a:pt x="622129" y="552524"/>
                </a:lnTo>
                <a:lnTo>
                  <a:pt x="621833" y="561015"/>
                </a:lnTo>
                <a:lnTo>
                  <a:pt x="621833" y="569506"/>
                </a:lnTo>
                <a:lnTo>
                  <a:pt x="614747" y="576534"/>
                </a:lnTo>
                <a:close/>
              </a:path>
              <a:path w="819150" h="767715">
                <a:moveTo>
                  <a:pt x="811691" y="576534"/>
                </a:moveTo>
                <a:lnTo>
                  <a:pt x="794565" y="576534"/>
                </a:lnTo>
                <a:lnTo>
                  <a:pt x="787479" y="569506"/>
                </a:lnTo>
                <a:lnTo>
                  <a:pt x="787479" y="552524"/>
                </a:lnTo>
                <a:lnTo>
                  <a:pt x="794565" y="545496"/>
                </a:lnTo>
                <a:lnTo>
                  <a:pt x="811691" y="545496"/>
                </a:lnTo>
                <a:lnTo>
                  <a:pt x="818777" y="552524"/>
                </a:lnTo>
                <a:lnTo>
                  <a:pt x="818777" y="569506"/>
                </a:lnTo>
                <a:lnTo>
                  <a:pt x="811691" y="576534"/>
                </a:lnTo>
                <a:close/>
              </a:path>
              <a:path w="819150" h="767715">
                <a:moveTo>
                  <a:pt x="24507" y="767150"/>
                </a:moveTo>
                <a:lnTo>
                  <a:pt x="7381" y="767150"/>
                </a:lnTo>
                <a:lnTo>
                  <a:pt x="295" y="760123"/>
                </a:lnTo>
                <a:lnTo>
                  <a:pt x="295" y="743140"/>
                </a:lnTo>
                <a:lnTo>
                  <a:pt x="7381" y="736113"/>
                </a:lnTo>
                <a:lnTo>
                  <a:pt x="15944" y="736113"/>
                </a:lnTo>
                <a:lnTo>
                  <a:pt x="24507" y="736113"/>
                </a:lnTo>
                <a:lnTo>
                  <a:pt x="31593" y="743140"/>
                </a:lnTo>
                <a:lnTo>
                  <a:pt x="31593" y="760123"/>
                </a:lnTo>
                <a:lnTo>
                  <a:pt x="24507" y="767150"/>
                </a:lnTo>
                <a:close/>
              </a:path>
              <a:path w="819150" h="767715">
                <a:moveTo>
                  <a:pt x="221155" y="767150"/>
                </a:moveTo>
                <a:lnTo>
                  <a:pt x="204029" y="767150"/>
                </a:lnTo>
                <a:lnTo>
                  <a:pt x="196943" y="760123"/>
                </a:lnTo>
                <a:lnTo>
                  <a:pt x="196943" y="743140"/>
                </a:lnTo>
                <a:lnTo>
                  <a:pt x="204029" y="736113"/>
                </a:lnTo>
                <a:lnTo>
                  <a:pt x="221450" y="736113"/>
                </a:lnTo>
                <a:lnTo>
                  <a:pt x="228537" y="743140"/>
                </a:lnTo>
                <a:lnTo>
                  <a:pt x="228241" y="751631"/>
                </a:lnTo>
                <a:lnTo>
                  <a:pt x="228241" y="760123"/>
                </a:lnTo>
                <a:lnTo>
                  <a:pt x="221155" y="767150"/>
                </a:lnTo>
                <a:close/>
              </a:path>
              <a:path w="819150" h="767715">
                <a:moveTo>
                  <a:pt x="418099" y="767150"/>
                </a:moveTo>
                <a:lnTo>
                  <a:pt x="400973" y="767150"/>
                </a:lnTo>
                <a:lnTo>
                  <a:pt x="393887" y="760123"/>
                </a:lnTo>
                <a:lnTo>
                  <a:pt x="393887" y="743140"/>
                </a:lnTo>
                <a:lnTo>
                  <a:pt x="400973" y="736113"/>
                </a:lnTo>
                <a:lnTo>
                  <a:pt x="418099" y="736113"/>
                </a:lnTo>
                <a:lnTo>
                  <a:pt x="425185" y="743140"/>
                </a:lnTo>
                <a:lnTo>
                  <a:pt x="425185" y="760123"/>
                </a:lnTo>
                <a:lnTo>
                  <a:pt x="418099" y="767150"/>
                </a:lnTo>
                <a:close/>
              </a:path>
              <a:path w="819150" h="767715">
                <a:moveTo>
                  <a:pt x="614747" y="767150"/>
                </a:moveTo>
                <a:lnTo>
                  <a:pt x="597621" y="767150"/>
                </a:lnTo>
                <a:lnTo>
                  <a:pt x="590535" y="760123"/>
                </a:lnTo>
                <a:lnTo>
                  <a:pt x="590535" y="743140"/>
                </a:lnTo>
                <a:lnTo>
                  <a:pt x="597621" y="736113"/>
                </a:lnTo>
                <a:lnTo>
                  <a:pt x="615042" y="736113"/>
                </a:lnTo>
                <a:lnTo>
                  <a:pt x="622129" y="743140"/>
                </a:lnTo>
                <a:lnTo>
                  <a:pt x="621833" y="751631"/>
                </a:lnTo>
                <a:lnTo>
                  <a:pt x="621833" y="760123"/>
                </a:lnTo>
                <a:lnTo>
                  <a:pt x="614747" y="767150"/>
                </a:lnTo>
                <a:close/>
              </a:path>
              <a:path w="819150" h="767715">
                <a:moveTo>
                  <a:pt x="811691" y="767150"/>
                </a:moveTo>
                <a:lnTo>
                  <a:pt x="794565" y="767150"/>
                </a:lnTo>
                <a:lnTo>
                  <a:pt x="787479" y="760123"/>
                </a:lnTo>
                <a:lnTo>
                  <a:pt x="787479" y="743140"/>
                </a:lnTo>
                <a:lnTo>
                  <a:pt x="794565" y="736113"/>
                </a:lnTo>
                <a:lnTo>
                  <a:pt x="811691" y="736113"/>
                </a:lnTo>
                <a:lnTo>
                  <a:pt x="818777" y="743140"/>
                </a:lnTo>
                <a:lnTo>
                  <a:pt x="818777" y="760123"/>
                </a:lnTo>
                <a:lnTo>
                  <a:pt x="811691" y="76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3793" y="882291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3793" y="787041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3793" y="691791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395"/>
              <a:t>R</a:t>
            </a:r>
            <a:r>
              <a:rPr dirty="0" spc="-1785"/>
              <a:t>O</a:t>
            </a:r>
            <a:r>
              <a:rPr dirty="0" spc="-1200"/>
              <a:t>L</a:t>
            </a:r>
            <a:r>
              <a:rPr dirty="0" spc="-1335"/>
              <a:t>E</a:t>
            </a:r>
            <a:r>
              <a:rPr dirty="0" spc="-560"/>
              <a:t> </a:t>
            </a:r>
            <a:r>
              <a:rPr dirty="0" spc="-1785"/>
              <a:t>O</a:t>
            </a:r>
            <a:r>
              <a:rPr dirty="0" spc="-1270"/>
              <a:t>F</a:t>
            </a:r>
            <a:r>
              <a:rPr dirty="0" spc="-560"/>
              <a:t> </a:t>
            </a:r>
            <a:r>
              <a:rPr dirty="0" spc="-1340"/>
              <a:t>E</a:t>
            </a:r>
            <a:r>
              <a:rPr dirty="0" spc="-1485"/>
              <a:t>A</a:t>
            </a:r>
            <a:r>
              <a:rPr dirty="0" spc="-1425"/>
              <a:t>C</a:t>
            </a:r>
            <a:r>
              <a:rPr dirty="0" spc="-1714"/>
              <a:t>H</a:t>
            </a:r>
            <a:r>
              <a:rPr dirty="0" spc="-560"/>
              <a:t> </a:t>
            </a:r>
            <a:r>
              <a:rPr dirty="0" spc="-1925"/>
              <a:t>G</a:t>
            </a:r>
            <a:r>
              <a:rPr dirty="0" spc="-1395"/>
              <a:t>R</a:t>
            </a:r>
            <a:r>
              <a:rPr dirty="0" spc="-1785"/>
              <a:t>O</a:t>
            </a:r>
            <a:r>
              <a:rPr dirty="0" spc="-1664"/>
              <a:t>U</a:t>
            </a:r>
            <a:r>
              <a:rPr dirty="0" spc="-1325"/>
              <a:t>P</a:t>
            </a:r>
            <a:r>
              <a:rPr dirty="0" spc="-560"/>
              <a:t> </a:t>
            </a:r>
            <a:r>
              <a:rPr dirty="0" spc="-1010"/>
              <a:t>M</a:t>
            </a:r>
            <a:r>
              <a:rPr dirty="0" spc="-1340"/>
              <a:t>E</a:t>
            </a:r>
            <a:r>
              <a:rPr dirty="0" spc="-1010"/>
              <a:t>M</a:t>
            </a:r>
            <a:r>
              <a:rPr dirty="0" spc="-1325"/>
              <a:t>B</a:t>
            </a:r>
            <a:r>
              <a:rPr dirty="0" spc="-1340"/>
              <a:t>E</a:t>
            </a:r>
            <a:r>
              <a:rPr dirty="0" spc="-1390"/>
              <a:t>R</a:t>
            </a:r>
          </a:p>
          <a:p>
            <a:pPr marL="160655" marR="29845">
              <a:lnSpc>
                <a:spcPct val="132100"/>
              </a:lnSpc>
              <a:spcBef>
                <a:spcPts val="1305"/>
              </a:spcBef>
            </a:pPr>
            <a:r>
              <a:rPr dirty="0" sz="2650" spc="-40">
                <a:latin typeface="Tahoma"/>
                <a:cs typeface="Tahoma"/>
              </a:rPr>
              <a:t>JILL </a:t>
            </a:r>
            <a:r>
              <a:rPr dirty="0" sz="2650" spc="155">
                <a:latin typeface="Tahoma"/>
                <a:cs typeface="Tahoma"/>
              </a:rPr>
              <a:t>SHAH </a:t>
            </a:r>
            <a:r>
              <a:rPr dirty="0" sz="2650" spc="20">
                <a:latin typeface="Tahoma"/>
                <a:cs typeface="Tahoma"/>
              </a:rPr>
              <a:t>- </a:t>
            </a:r>
            <a:r>
              <a:rPr dirty="0" sz="2650" spc="5">
                <a:latin typeface="Tahoma"/>
                <a:cs typeface="Tahoma"/>
              </a:rPr>
              <a:t>implementation </a:t>
            </a:r>
            <a:r>
              <a:rPr dirty="0" sz="2650" spc="70">
                <a:latin typeface="Tahoma"/>
                <a:cs typeface="Tahoma"/>
              </a:rPr>
              <a:t>of </a:t>
            </a:r>
            <a:r>
              <a:rPr dirty="0" sz="2650" spc="20">
                <a:latin typeface="Tahoma"/>
                <a:cs typeface="Tahoma"/>
              </a:rPr>
              <a:t>the </a:t>
            </a:r>
            <a:r>
              <a:rPr dirty="0" sz="2650" spc="2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bounding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5">
                <a:latin typeface="Tahoma"/>
                <a:cs typeface="Tahoma"/>
              </a:rPr>
              <a:t>boxes</a:t>
            </a:r>
            <a:r>
              <a:rPr dirty="0" sz="2650" spc="-145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and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displaying</a:t>
            </a:r>
            <a:r>
              <a:rPr dirty="0" sz="2650" spc="-14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the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output </a:t>
            </a:r>
            <a:r>
              <a:rPr dirty="0" sz="2650" spc="-810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class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till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-5">
                <a:latin typeface="Tahoma"/>
                <a:cs typeface="Tahoma"/>
              </a:rPr>
              <a:t>now.</a:t>
            </a:r>
            <a:endParaRPr sz="2650">
              <a:latin typeface="Tahoma"/>
              <a:cs typeface="Tahoma"/>
            </a:endParaRPr>
          </a:p>
          <a:p>
            <a:pPr marL="247015" marR="109220" indent="-86360">
              <a:lnSpc>
                <a:spcPct val="132100"/>
              </a:lnSpc>
            </a:pPr>
            <a:r>
              <a:rPr dirty="0" sz="2650" spc="130">
                <a:latin typeface="Tahoma"/>
                <a:cs typeface="Tahoma"/>
              </a:rPr>
              <a:t>KHUSHEE</a:t>
            </a:r>
            <a:r>
              <a:rPr dirty="0" sz="2650" spc="-160">
                <a:latin typeface="Tahoma"/>
                <a:cs typeface="Tahoma"/>
              </a:rPr>
              <a:t> </a:t>
            </a:r>
            <a:r>
              <a:rPr dirty="0" sz="2650" spc="80">
                <a:latin typeface="Tahoma"/>
                <a:cs typeface="Tahoma"/>
              </a:rPr>
              <a:t>VAKIL</a:t>
            </a:r>
            <a:r>
              <a:rPr dirty="0" sz="2650" spc="-16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-</a:t>
            </a:r>
            <a:r>
              <a:rPr dirty="0" sz="2650" spc="-160">
                <a:latin typeface="Tahoma"/>
                <a:cs typeface="Tahoma"/>
              </a:rPr>
              <a:t> </a:t>
            </a:r>
            <a:r>
              <a:rPr dirty="0" sz="2650" spc="15">
                <a:latin typeface="Tahoma"/>
                <a:cs typeface="Tahoma"/>
              </a:rPr>
              <a:t>collecting</a:t>
            </a:r>
            <a:r>
              <a:rPr dirty="0" sz="2650" spc="-160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dataset</a:t>
            </a:r>
            <a:r>
              <a:rPr dirty="0" sz="2650" spc="-160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and </a:t>
            </a:r>
            <a:r>
              <a:rPr dirty="0" sz="2650" spc="-810">
                <a:latin typeface="Tahoma"/>
                <a:cs typeface="Tahoma"/>
              </a:rPr>
              <a:t> </a:t>
            </a:r>
            <a:r>
              <a:rPr dirty="0" sz="2650" spc="15">
                <a:latin typeface="Tahoma"/>
                <a:cs typeface="Tahoma"/>
              </a:rPr>
              <a:t>information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10">
                <a:latin typeface="Tahoma"/>
                <a:cs typeface="Tahoma"/>
              </a:rPr>
              <a:t>about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the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225">
                <a:latin typeface="Tahoma"/>
                <a:cs typeface="Tahoma"/>
              </a:rPr>
              <a:t>CNN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-25">
                <a:latin typeface="Tahoma"/>
                <a:cs typeface="Tahoma"/>
              </a:rPr>
              <a:t>algorithm.</a:t>
            </a:r>
            <a:endParaRPr sz="2650">
              <a:latin typeface="Tahoma"/>
              <a:cs typeface="Tahoma"/>
            </a:endParaRPr>
          </a:p>
          <a:p>
            <a:pPr marL="160655" marR="278130">
              <a:lnSpc>
                <a:spcPct val="132100"/>
              </a:lnSpc>
            </a:pPr>
            <a:r>
              <a:rPr dirty="0" sz="2650" spc="105">
                <a:latin typeface="Tahoma"/>
                <a:cs typeface="Tahoma"/>
              </a:rPr>
              <a:t>DHRUVI </a:t>
            </a:r>
            <a:r>
              <a:rPr dirty="0" sz="2650" spc="155">
                <a:latin typeface="Tahoma"/>
                <a:cs typeface="Tahoma"/>
              </a:rPr>
              <a:t>SHAH </a:t>
            </a:r>
            <a:r>
              <a:rPr dirty="0" sz="2650" spc="20">
                <a:latin typeface="Tahoma"/>
                <a:cs typeface="Tahoma"/>
              </a:rPr>
              <a:t>- </a:t>
            </a:r>
            <a:r>
              <a:rPr dirty="0" sz="2650" spc="10">
                <a:latin typeface="Tahoma"/>
                <a:cs typeface="Tahoma"/>
              </a:rPr>
              <a:t>detecting </a:t>
            </a:r>
            <a:r>
              <a:rPr dirty="0" sz="2650" spc="-20">
                <a:latin typeface="Tahoma"/>
                <a:cs typeface="Tahoma"/>
              </a:rPr>
              <a:t>hands and </a:t>
            </a:r>
            <a:r>
              <a:rPr dirty="0" sz="2650" spc="-15">
                <a:latin typeface="Tahoma"/>
                <a:cs typeface="Tahoma"/>
              </a:rPr>
              <a:t> </a:t>
            </a:r>
            <a:r>
              <a:rPr dirty="0" sz="2650" spc="-10">
                <a:latin typeface="Tahoma"/>
                <a:cs typeface="Tahoma"/>
              </a:rPr>
              <a:t>resizing</a:t>
            </a:r>
            <a:r>
              <a:rPr dirty="0" sz="2650" spc="-160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the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-40">
                <a:latin typeface="Tahoma"/>
                <a:cs typeface="Tahoma"/>
              </a:rPr>
              <a:t>image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60">
                <a:latin typeface="Tahoma"/>
                <a:cs typeface="Tahoma"/>
              </a:rPr>
              <a:t>to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detect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the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-30">
                <a:latin typeface="Tahoma"/>
                <a:cs typeface="Tahoma"/>
              </a:rPr>
              <a:t>gesture.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ahoma"/>
              <a:cs typeface="Tahoma"/>
            </a:endParaRPr>
          </a:p>
          <a:p>
            <a:pPr marL="160655" marR="107950">
              <a:lnSpc>
                <a:spcPct val="132100"/>
              </a:lnSpc>
            </a:pPr>
            <a:r>
              <a:rPr dirty="0" sz="2650" spc="-15">
                <a:latin typeface="Tahoma"/>
                <a:cs typeface="Tahoma"/>
              </a:rPr>
              <a:t>Training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and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>
                <a:latin typeface="Tahoma"/>
                <a:cs typeface="Tahoma"/>
              </a:rPr>
              <a:t>testing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70">
                <a:latin typeface="Tahoma"/>
                <a:cs typeface="Tahoma"/>
              </a:rPr>
              <a:t>of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-20">
                <a:latin typeface="Tahoma"/>
                <a:cs typeface="Tahoma"/>
              </a:rPr>
              <a:t>data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-5">
                <a:latin typeface="Tahoma"/>
                <a:cs typeface="Tahoma"/>
              </a:rPr>
              <a:t>is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collectively </a:t>
            </a:r>
            <a:r>
              <a:rPr dirty="0" sz="2650" spc="-810">
                <a:latin typeface="Tahoma"/>
                <a:cs typeface="Tahoma"/>
              </a:rPr>
              <a:t> </a:t>
            </a:r>
            <a:r>
              <a:rPr dirty="0" sz="2650" spc="20">
                <a:latin typeface="Tahoma"/>
                <a:cs typeface="Tahoma"/>
              </a:rPr>
              <a:t>done</a:t>
            </a:r>
            <a:r>
              <a:rPr dirty="0" sz="2650" spc="-155">
                <a:latin typeface="Tahoma"/>
                <a:cs typeface="Tahoma"/>
              </a:rPr>
              <a:t> </a:t>
            </a:r>
            <a:r>
              <a:rPr dirty="0" sz="2650" spc="30">
                <a:latin typeface="Tahoma"/>
                <a:cs typeface="Tahoma"/>
              </a:rPr>
              <a:t>by</a:t>
            </a:r>
            <a:r>
              <a:rPr dirty="0" sz="2650" spc="-150">
                <a:latin typeface="Tahoma"/>
                <a:cs typeface="Tahoma"/>
              </a:rPr>
              <a:t> </a:t>
            </a:r>
            <a:r>
              <a:rPr dirty="0" sz="2650" spc="-60">
                <a:latin typeface="Tahoma"/>
                <a:cs typeface="Tahoma"/>
              </a:rPr>
              <a:t>all.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572706" y="985959"/>
            <a:ext cx="69977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5600" spc="-183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5600" spc="-83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1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6471"/>
            <a:ext cx="5827395" cy="178371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0" spc="-2190"/>
              <a:t>REFERENCES</a:t>
            </a:r>
            <a:endParaRPr sz="11500"/>
          </a:p>
        </p:txBody>
      </p:sp>
      <p:sp>
        <p:nvSpPr>
          <p:cNvPr id="4" name="object 4"/>
          <p:cNvSpPr/>
          <p:nvPr/>
        </p:nvSpPr>
        <p:spPr>
          <a:xfrm>
            <a:off x="4470832" y="3985716"/>
            <a:ext cx="8721090" cy="38100"/>
          </a:xfrm>
          <a:custGeom>
            <a:avLst/>
            <a:gdLst/>
            <a:ahLst/>
            <a:cxnLst/>
            <a:rect l="l" t="t" r="r" b="b"/>
            <a:pathLst>
              <a:path w="8721090" h="38100">
                <a:moveTo>
                  <a:pt x="8720836" y="0"/>
                </a:moveTo>
                <a:lnTo>
                  <a:pt x="5955982" y="0"/>
                </a:lnTo>
                <a:lnTo>
                  <a:pt x="2695041" y="0"/>
                </a:lnTo>
                <a:lnTo>
                  <a:pt x="0" y="0"/>
                </a:lnTo>
                <a:lnTo>
                  <a:pt x="0" y="38100"/>
                </a:lnTo>
                <a:lnTo>
                  <a:pt x="2695041" y="38100"/>
                </a:lnTo>
                <a:lnTo>
                  <a:pt x="5955982" y="38100"/>
                </a:lnTo>
                <a:lnTo>
                  <a:pt x="8720836" y="38100"/>
                </a:lnTo>
                <a:lnTo>
                  <a:pt x="87208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32655" y="4557205"/>
            <a:ext cx="1148715" cy="38100"/>
          </a:xfrm>
          <a:custGeom>
            <a:avLst/>
            <a:gdLst/>
            <a:ahLst/>
            <a:cxnLst/>
            <a:rect l="l" t="t" r="r" b="b"/>
            <a:pathLst>
              <a:path w="1148714" h="38100">
                <a:moveTo>
                  <a:pt x="1148409" y="38099"/>
                </a:moveTo>
                <a:lnTo>
                  <a:pt x="0" y="38099"/>
                </a:lnTo>
                <a:lnTo>
                  <a:pt x="0" y="0"/>
                </a:lnTo>
                <a:lnTo>
                  <a:pt x="1148409" y="0"/>
                </a:lnTo>
                <a:lnTo>
                  <a:pt x="114840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54795" y="6271716"/>
            <a:ext cx="11125200" cy="38100"/>
          </a:xfrm>
          <a:custGeom>
            <a:avLst/>
            <a:gdLst/>
            <a:ahLst/>
            <a:cxnLst/>
            <a:rect l="l" t="t" r="r" b="b"/>
            <a:pathLst>
              <a:path w="11125200" h="38100">
                <a:moveTo>
                  <a:pt x="11124705" y="0"/>
                </a:moveTo>
                <a:lnTo>
                  <a:pt x="10083406" y="0"/>
                </a:lnTo>
                <a:lnTo>
                  <a:pt x="5133860" y="0"/>
                </a:lnTo>
                <a:lnTo>
                  <a:pt x="3606800" y="0"/>
                </a:lnTo>
                <a:lnTo>
                  <a:pt x="0" y="0"/>
                </a:lnTo>
                <a:lnTo>
                  <a:pt x="0" y="38100"/>
                </a:lnTo>
                <a:lnTo>
                  <a:pt x="3606800" y="38100"/>
                </a:lnTo>
                <a:lnTo>
                  <a:pt x="5133860" y="38100"/>
                </a:lnTo>
                <a:lnTo>
                  <a:pt x="10083406" y="38100"/>
                </a:lnTo>
                <a:lnTo>
                  <a:pt x="11124705" y="38100"/>
                </a:lnTo>
                <a:lnTo>
                  <a:pt x="11124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54795" y="8557717"/>
            <a:ext cx="11102975" cy="38100"/>
          </a:xfrm>
          <a:custGeom>
            <a:avLst/>
            <a:gdLst/>
            <a:ahLst/>
            <a:cxnLst/>
            <a:rect l="l" t="t" r="r" b="b"/>
            <a:pathLst>
              <a:path w="11102975" h="38100">
                <a:moveTo>
                  <a:pt x="11102835" y="0"/>
                </a:moveTo>
                <a:lnTo>
                  <a:pt x="8878786" y="0"/>
                </a:lnTo>
                <a:lnTo>
                  <a:pt x="2708033" y="0"/>
                </a:lnTo>
                <a:lnTo>
                  <a:pt x="0" y="0"/>
                </a:lnTo>
                <a:lnTo>
                  <a:pt x="0" y="38100"/>
                </a:lnTo>
                <a:lnTo>
                  <a:pt x="2708033" y="38100"/>
                </a:lnTo>
                <a:lnTo>
                  <a:pt x="8878786" y="38100"/>
                </a:lnTo>
                <a:lnTo>
                  <a:pt x="11102835" y="38100"/>
                </a:lnTo>
                <a:lnTo>
                  <a:pt x="11102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37766" y="2883421"/>
            <a:ext cx="12220575" cy="6311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7350" marR="116839" indent="-375285">
              <a:lnSpc>
                <a:spcPct val="117200"/>
              </a:lnSpc>
              <a:spcBef>
                <a:spcPts val="90"/>
              </a:spcBef>
              <a:buAutoNum type="arabicPeriod"/>
              <a:tabLst>
                <a:tab pos="387985" algn="l"/>
              </a:tabLst>
            </a:pP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Akash.</a:t>
            </a:r>
            <a:r>
              <a:rPr dirty="0" sz="32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ahoma"/>
                <a:cs typeface="Tahoma"/>
              </a:rPr>
              <a:t>(2018,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ahoma"/>
                <a:cs typeface="Tahoma"/>
              </a:rPr>
              <a:t>April</a:t>
            </a:r>
            <a:r>
              <a:rPr dirty="0" sz="32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Tahoma"/>
                <a:cs typeface="Tahoma"/>
              </a:rPr>
              <a:t>22).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80" i="1">
                <a:solidFill>
                  <a:srgbClr val="FFFFFF"/>
                </a:solidFill>
                <a:latin typeface="Trebuchet MS"/>
                <a:cs typeface="Trebuchet MS"/>
              </a:rPr>
              <a:t>Asl</a:t>
            </a:r>
            <a:r>
              <a:rPr dirty="0" sz="3200" spc="-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35" i="1">
                <a:solidFill>
                  <a:srgbClr val="FFFFFF"/>
                </a:solidFill>
                <a:latin typeface="Trebuchet MS"/>
                <a:cs typeface="Trebuchet MS"/>
              </a:rPr>
              <a:t>alphabet</a:t>
            </a:r>
            <a:r>
              <a:rPr dirty="0" sz="3200" spc="-13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ahoma"/>
                <a:cs typeface="Tahoma"/>
              </a:rPr>
              <a:t>Kaggle.</a:t>
            </a:r>
            <a:r>
              <a:rPr dirty="0" sz="32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ahoma"/>
                <a:cs typeface="Tahoma"/>
              </a:rPr>
              <a:t>Retrieved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March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11, </a:t>
            </a:r>
            <a:r>
              <a:rPr dirty="0" sz="3200" spc="-9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2023, from </a:t>
            </a:r>
            <a:r>
              <a:rPr dirty="0" u="heavy" sz="320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htt</a:t>
            </a:r>
            <a:r>
              <a:rPr dirty="0" sz="3200" spc="15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ps://www.kaggle.com/datasets/grassknoted/asl- 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 </a:t>
            </a:r>
            <a:r>
              <a:rPr dirty="0" u="heavy" sz="3200" spc="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al</a:t>
            </a:r>
            <a:r>
              <a:rPr dirty="0" sz="3200" spc="5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phabet</a:t>
            </a:r>
            <a:endParaRPr sz="3200">
              <a:latin typeface="Tahoma"/>
              <a:cs typeface="Tahoma"/>
            </a:endParaRPr>
          </a:p>
          <a:p>
            <a:pPr marL="387350" marR="5080" indent="-375285">
              <a:lnSpc>
                <a:spcPct val="117200"/>
              </a:lnSpc>
              <a:buClr>
                <a:srgbClr val="FFFFFF"/>
              </a:buClr>
              <a:buFont typeface="Tahoma"/>
              <a:buAutoNum type="arabicPeriod"/>
              <a:tabLst>
                <a:tab pos="493395" algn="l"/>
              </a:tabLst>
            </a:pPr>
            <a:r>
              <a:rPr dirty="0"/>
              <a:t>	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Kale,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ahoma"/>
                <a:cs typeface="Tahoma"/>
              </a:rPr>
              <a:t>H.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ahoma"/>
                <a:cs typeface="Tahoma"/>
              </a:rPr>
              <a:t>V.,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4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ahoma"/>
                <a:cs typeface="Tahoma"/>
              </a:rPr>
              <a:t>Sonawane,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Tahoma"/>
                <a:cs typeface="Tahoma"/>
              </a:rPr>
              <a:t>R.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125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ahoma"/>
                <a:cs typeface="Tahoma"/>
              </a:rPr>
              <a:t>(2021).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32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Tahoma"/>
                <a:cs typeface="Tahoma"/>
              </a:rPr>
              <a:t>Recognition. </a:t>
            </a:r>
            <a:r>
              <a:rPr dirty="0" sz="3200" spc="-9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ahoma"/>
                <a:cs typeface="Tahoma"/>
              </a:rPr>
              <a:t>Retrieved </a:t>
            </a:r>
            <a:r>
              <a:rPr dirty="0" sz="3200" spc="45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3200" spc="-5">
                <a:solidFill>
                  <a:srgbClr val="FFFFFF"/>
                </a:solidFill>
                <a:latin typeface="Tahoma"/>
                <a:cs typeface="Tahoma"/>
              </a:rPr>
              <a:t>ResearchGate: 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heavy" sz="3200" spc="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htt</a:t>
            </a:r>
            <a:r>
              <a:rPr dirty="0" sz="3200" spc="25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ps://www.researchgate.net/publication/354066737_Sign_Lan </a:t>
            </a:r>
            <a:r>
              <a:rPr dirty="0" sz="3200" spc="-985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g</a:t>
            </a:r>
            <a:r>
              <a:rPr dirty="0" u="heavy" sz="32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uage_Recognition</a:t>
            </a:r>
            <a:endParaRPr sz="3200">
              <a:latin typeface="Tahoma"/>
              <a:cs typeface="Tahoma"/>
            </a:endParaRPr>
          </a:p>
          <a:p>
            <a:pPr marL="387350" marR="92075" indent="-375285">
              <a:lnSpc>
                <a:spcPct val="117200"/>
              </a:lnSpc>
              <a:buFont typeface="Tahoma"/>
              <a:buAutoNum type="arabicPeriod"/>
              <a:tabLst>
                <a:tab pos="387985" algn="l"/>
              </a:tabLst>
            </a:pPr>
            <a:r>
              <a:rPr dirty="0" sz="3200" spc="5" i="1">
                <a:solidFill>
                  <a:srgbClr val="FFFFFF"/>
                </a:solidFill>
                <a:latin typeface="Trebuchet MS"/>
                <a:cs typeface="Trebuchet MS"/>
              </a:rPr>
              <a:t>Hand </a:t>
            </a:r>
            <a:r>
              <a:rPr dirty="0" sz="3200" spc="-85" i="1">
                <a:solidFill>
                  <a:srgbClr val="FFFFFF"/>
                </a:solidFill>
                <a:latin typeface="Trebuchet MS"/>
                <a:cs typeface="Trebuchet MS"/>
              </a:rPr>
              <a:t>sign </a:t>
            </a:r>
            <a:r>
              <a:rPr dirty="0" sz="3200" spc="-135" i="1">
                <a:solidFill>
                  <a:srgbClr val="FFFFFF"/>
                </a:solidFill>
                <a:latin typeface="Trebuchet MS"/>
                <a:cs typeface="Trebuchet MS"/>
              </a:rPr>
              <a:t>detection </a:t>
            </a:r>
            <a:r>
              <a:rPr dirty="0" sz="3200" spc="-140" i="1">
                <a:solidFill>
                  <a:srgbClr val="FFFFFF"/>
                </a:solidFill>
                <a:latin typeface="Trebuchet MS"/>
                <a:cs typeface="Trebuchet MS"/>
              </a:rPr>
              <a:t>(ASL)</a:t>
            </a:r>
            <a:r>
              <a:rPr dirty="0" sz="3200" spc="-14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dirty="0" sz="3200" spc="55">
                <a:solidFill>
                  <a:srgbClr val="FFFFFF"/>
                </a:solidFill>
                <a:latin typeface="Tahoma"/>
                <a:cs typeface="Tahoma"/>
              </a:rPr>
              <a:t>Computer </a:t>
            </a:r>
            <a:r>
              <a:rPr dirty="0" sz="3200" spc="65">
                <a:solidFill>
                  <a:srgbClr val="FFFFFF"/>
                </a:solidFill>
                <a:latin typeface="Tahoma"/>
                <a:cs typeface="Tahoma"/>
              </a:rPr>
              <a:t>Vision </a:t>
            </a:r>
            <a:r>
              <a:rPr dirty="0" sz="3200" spc="10">
                <a:solidFill>
                  <a:srgbClr val="FFFFFF"/>
                </a:solidFill>
                <a:latin typeface="Tahoma"/>
                <a:cs typeface="Tahoma"/>
              </a:rPr>
              <a:t>Zone. </a:t>
            </a:r>
            <a:r>
              <a:rPr dirty="0" sz="3200" spc="-25">
                <a:solidFill>
                  <a:srgbClr val="FFFFFF"/>
                </a:solidFill>
                <a:latin typeface="Tahoma"/>
                <a:cs typeface="Tahoma"/>
              </a:rPr>
              <a:t>(2022, </a:t>
            </a:r>
            <a:r>
              <a:rPr dirty="0" sz="3200" spc="30">
                <a:solidFill>
                  <a:srgbClr val="FFFFFF"/>
                </a:solidFill>
                <a:latin typeface="Tahoma"/>
                <a:cs typeface="Tahoma"/>
              </a:rPr>
              <a:t>July </a:t>
            </a:r>
            <a:r>
              <a:rPr dirty="0" sz="3200" spc="-155">
                <a:solidFill>
                  <a:srgbClr val="FFFFFF"/>
                </a:solidFill>
                <a:latin typeface="Tahoma"/>
                <a:cs typeface="Tahoma"/>
              </a:rPr>
              <a:t>4). </a:t>
            </a:r>
            <a:r>
              <a:rPr dirty="0" sz="32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ahoma"/>
                <a:cs typeface="Tahoma"/>
              </a:rPr>
              <a:t>Retrieved </a:t>
            </a:r>
            <a:r>
              <a:rPr dirty="0" sz="3200" spc="105">
                <a:solidFill>
                  <a:srgbClr val="FFFFFF"/>
                </a:solidFill>
                <a:latin typeface="Tahoma"/>
                <a:cs typeface="Tahoma"/>
              </a:rPr>
              <a:t>March </a:t>
            </a:r>
            <a:r>
              <a:rPr dirty="0" sz="3200">
                <a:solidFill>
                  <a:srgbClr val="FFFFFF"/>
                </a:solidFill>
                <a:latin typeface="Tahoma"/>
                <a:cs typeface="Tahoma"/>
              </a:rPr>
              <a:t>11, </a:t>
            </a:r>
            <a:r>
              <a:rPr dirty="0" sz="3200" spc="45">
                <a:solidFill>
                  <a:srgbClr val="FFFFFF"/>
                </a:solidFill>
                <a:latin typeface="Tahoma"/>
                <a:cs typeface="Tahoma"/>
              </a:rPr>
              <a:t>2023, from </a:t>
            </a:r>
            <a:r>
              <a:rPr dirty="0" sz="3200" spc="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heavy" sz="3200" spc="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htt</a:t>
            </a:r>
            <a:r>
              <a:rPr dirty="0" sz="3200" spc="3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ps://www.computervision.zone/courses/hand-sign-detection- </a:t>
            </a:r>
            <a:r>
              <a:rPr dirty="0" sz="3200" spc="-985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 </a:t>
            </a:r>
            <a:r>
              <a:rPr dirty="0" u="heavy" sz="320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asl/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76283" y="1444770"/>
            <a:ext cx="3912235" cy="7392670"/>
            <a:chOff x="14376283" y="1444770"/>
            <a:chExt cx="3912235" cy="73926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6283" y="1444770"/>
              <a:ext cx="3911599" cy="73926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55056" y="1480302"/>
              <a:ext cx="227329" cy="7323455"/>
            </a:xfrm>
            <a:custGeom>
              <a:avLst/>
              <a:gdLst/>
              <a:ahLst/>
              <a:cxnLst/>
              <a:rect l="l" t="t" r="r" b="b"/>
              <a:pathLst>
                <a:path w="227330" h="7323455">
                  <a:moveTo>
                    <a:pt x="188272" y="7319180"/>
                  </a:moveTo>
                  <a:lnTo>
                    <a:pt x="227008" y="7322840"/>
                  </a:lnTo>
                  <a:lnTo>
                    <a:pt x="27358" y="3960"/>
                  </a:lnTo>
                  <a:lnTo>
                    <a:pt x="0" y="0"/>
                  </a:lnTo>
                  <a:lnTo>
                    <a:pt x="188272" y="7319180"/>
                  </a:lnTo>
                  <a:close/>
                </a:path>
              </a:pathLst>
            </a:custGeom>
            <a:solidFill>
              <a:srgbClr val="6E69D4">
                <a:alpha val="61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3261" y="1509593"/>
              <a:ext cx="2704736" cy="70485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157295" y="2263846"/>
              <a:ext cx="3131185" cy="5888355"/>
            </a:xfrm>
            <a:custGeom>
              <a:avLst/>
              <a:gdLst/>
              <a:ahLst/>
              <a:cxnLst/>
              <a:rect l="l" t="t" r="r" b="b"/>
              <a:pathLst>
                <a:path w="3131184" h="5888355">
                  <a:moveTo>
                    <a:pt x="3130702" y="5888246"/>
                  </a:moveTo>
                  <a:lnTo>
                    <a:pt x="3130702" y="5866274"/>
                  </a:lnTo>
                  <a:lnTo>
                    <a:pt x="2206726" y="5353468"/>
                  </a:lnTo>
                  <a:lnTo>
                    <a:pt x="1350103" y="4579858"/>
                  </a:lnTo>
                  <a:lnTo>
                    <a:pt x="613461" y="3556412"/>
                  </a:lnTo>
                  <a:lnTo>
                    <a:pt x="163877" y="2494927"/>
                  </a:lnTo>
                  <a:lnTo>
                    <a:pt x="17294" y="1574988"/>
                  </a:lnTo>
                  <a:lnTo>
                    <a:pt x="94952" y="877134"/>
                  </a:lnTo>
                  <a:lnTo>
                    <a:pt x="321832" y="359425"/>
                  </a:lnTo>
                  <a:lnTo>
                    <a:pt x="648506" y="0"/>
                  </a:lnTo>
                  <a:lnTo>
                    <a:pt x="300922" y="375129"/>
                  </a:lnTo>
                  <a:lnTo>
                    <a:pt x="64775" y="931506"/>
                  </a:lnTo>
                  <a:lnTo>
                    <a:pt x="0" y="1679225"/>
                  </a:lnTo>
                  <a:lnTo>
                    <a:pt x="171312" y="2605993"/>
                  </a:lnTo>
                  <a:lnTo>
                    <a:pt x="619145" y="3619398"/>
                  </a:lnTo>
                  <a:lnTo>
                    <a:pt x="1329680" y="4595808"/>
                  </a:lnTo>
                  <a:lnTo>
                    <a:pt x="2234854" y="5402552"/>
                  </a:lnTo>
                  <a:lnTo>
                    <a:pt x="3130702" y="5888246"/>
                  </a:lnTo>
                  <a:close/>
                </a:path>
              </a:pathLst>
            </a:custGeom>
            <a:solidFill>
              <a:srgbClr val="6E69D4">
                <a:alpha val="61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4462" y="1483963"/>
              <a:ext cx="3873535" cy="73118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58636" y="2045071"/>
              <a:ext cx="3529965" cy="1537335"/>
            </a:xfrm>
            <a:custGeom>
              <a:avLst/>
              <a:gdLst/>
              <a:ahLst/>
              <a:cxnLst/>
              <a:rect l="l" t="t" r="r" b="b"/>
              <a:pathLst>
                <a:path w="3529965" h="1537335">
                  <a:moveTo>
                    <a:pt x="0" y="1536885"/>
                  </a:moveTo>
                  <a:lnTo>
                    <a:pt x="116689" y="1329513"/>
                  </a:lnTo>
                  <a:lnTo>
                    <a:pt x="323580" y="1069662"/>
                  </a:lnTo>
                  <a:lnTo>
                    <a:pt x="620961" y="803458"/>
                  </a:lnTo>
                  <a:lnTo>
                    <a:pt x="1023685" y="545061"/>
                  </a:lnTo>
                  <a:lnTo>
                    <a:pt x="1543835" y="312948"/>
                  </a:lnTo>
                  <a:lnTo>
                    <a:pt x="2132803" y="142896"/>
                  </a:lnTo>
                  <a:lnTo>
                    <a:pt x="2801714" y="39732"/>
                  </a:lnTo>
                  <a:lnTo>
                    <a:pt x="3529361" y="20804"/>
                  </a:lnTo>
                  <a:lnTo>
                    <a:pt x="3529361" y="4328"/>
                  </a:lnTo>
                  <a:lnTo>
                    <a:pt x="3355060" y="0"/>
                  </a:lnTo>
                  <a:lnTo>
                    <a:pt x="2608758" y="43614"/>
                  </a:lnTo>
                  <a:lnTo>
                    <a:pt x="1905082" y="182720"/>
                  </a:lnTo>
                  <a:lnTo>
                    <a:pt x="1268148" y="409298"/>
                  </a:lnTo>
                  <a:lnTo>
                    <a:pt x="757544" y="691008"/>
                  </a:lnTo>
                  <a:lnTo>
                    <a:pt x="400988" y="978132"/>
                  </a:lnTo>
                  <a:lnTo>
                    <a:pt x="147354" y="1274459"/>
                  </a:lnTo>
                  <a:lnTo>
                    <a:pt x="0" y="1536885"/>
                  </a:lnTo>
                  <a:close/>
                </a:path>
              </a:pathLst>
            </a:custGeom>
            <a:solidFill>
              <a:srgbClr val="6E69D4">
                <a:alpha val="61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07140" y="2432643"/>
              <a:ext cx="3880858" cy="6341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07140" y="1480302"/>
              <a:ext cx="3880858" cy="73228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604061" y="6327518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365"/>
              <a:t>T</a:t>
            </a:r>
            <a:r>
              <a:rPr dirty="0" spc="-3835"/>
              <a:t>H</a:t>
            </a:r>
            <a:r>
              <a:rPr dirty="0" spc="-3180"/>
              <a:t>A</a:t>
            </a:r>
            <a:r>
              <a:rPr dirty="0" spc="-2810"/>
              <a:t>N</a:t>
            </a:r>
            <a:r>
              <a:rPr dirty="0" spc="-2710"/>
              <a:t>K</a:t>
            </a:r>
            <a:r>
              <a:rPr dirty="0" spc="-1295"/>
              <a:t> </a:t>
            </a:r>
            <a:r>
              <a:rPr dirty="0" spc="-2955"/>
              <a:t>Y</a:t>
            </a:r>
            <a:r>
              <a:rPr dirty="0" spc="-3904"/>
              <a:t>O</a:t>
            </a:r>
            <a:r>
              <a:rPr dirty="0" spc="-3565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452617"/>
            <a:ext cx="3777615" cy="3287395"/>
          </a:xfrm>
          <a:prstGeom prst="rect">
            <a:avLst/>
          </a:prstGeom>
        </p:spPr>
        <p:txBody>
          <a:bodyPr wrap="square" lIns="0" tIns="9220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9"/>
              </a:spcBef>
            </a:pPr>
            <a:r>
              <a:rPr dirty="0" sz="10400" spc="-33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0400" spc="-24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400" spc="-31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400" spc="-29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0400" spc="-23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400" spc="-9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400" spc="-52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0400" spc="-9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400" spc="-2014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10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dirty="0" sz="3200" spc="229">
                <a:solidFill>
                  <a:srgbClr val="C6C2FF"/>
                </a:solidFill>
                <a:latin typeface="Tahoma"/>
                <a:cs typeface="Tahoma"/>
              </a:rPr>
              <a:t>GROUP</a:t>
            </a:r>
            <a:r>
              <a:rPr dirty="0" sz="3200" spc="-85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3200" spc="229">
                <a:solidFill>
                  <a:srgbClr val="C6C2FF"/>
                </a:solidFill>
                <a:latin typeface="Tahoma"/>
                <a:cs typeface="Tahoma"/>
              </a:rPr>
              <a:t>MEMBERS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5388428"/>
            <a:ext cx="3142615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</a:pPr>
            <a:r>
              <a:rPr dirty="0" sz="3200" spc="-50">
                <a:solidFill>
                  <a:srgbClr val="FFFFFF"/>
                </a:solidFill>
                <a:latin typeface="Tahoma"/>
                <a:cs typeface="Tahoma"/>
              </a:rPr>
              <a:t>JILL </a:t>
            </a:r>
            <a:r>
              <a:rPr dirty="0" sz="3200" spc="185">
                <a:solidFill>
                  <a:srgbClr val="FFFFFF"/>
                </a:solidFill>
                <a:latin typeface="Tahoma"/>
                <a:cs typeface="Tahoma"/>
              </a:rPr>
              <a:t>SHAH </a:t>
            </a:r>
            <a:r>
              <a:rPr dirty="0" sz="3200" spc="1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50">
                <a:solidFill>
                  <a:srgbClr val="FFFFFF"/>
                </a:solidFill>
                <a:latin typeface="Tahoma"/>
                <a:cs typeface="Tahoma"/>
              </a:rPr>
              <a:t>KHUSHEE</a:t>
            </a:r>
            <a:r>
              <a:rPr dirty="0" sz="3200" spc="-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VAKIL </a:t>
            </a:r>
            <a:r>
              <a:rPr dirty="0" sz="3200" spc="-9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20">
                <a:solidFill>
                  <a:srgbClr val="FFFFFF"/>
                </a:solidFill>
                <a:latin typeface="Tahoma"/>
                <a:cs typeface="Tahoma"/>
              </a:rPr>
              <a:t>DHRUVI</a:t>
            </a:r>
            <a:r>
              <a:rPr dirty="0" sz="32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Tahoma"/>
                <a:cs typeface="Tahoma"/>
              </a:rPr>
              <a:t>SHAH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7201" y="5388428"/>
            <a:ext cx="2783205" cy="1951355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315"/>
              </a:spcBef>
              <a:tabLst>
                <a:tab pos="551180" algn="l"/>
              </a:tabLst>
            </a:pP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200" spc="2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24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200" spc="100">
                <a:solidFill>
                  <a:srgbClr val="FFFFFF"/>
                </a:solidFill>
                <a:latin typeface="Tahoma"/>
                <a:cs typeface="Tahoma"/>
              </a:rPr>
              <a:t>2040234</a:t>
            </a:r>
            <a:endParaRPr sz="3200">
              <a:latin typeface="Tahoma"/>
              <a:cs typeface="Tahoma"/>
            </a:endParaRPr>
          </a:p>
          <a:p>
            <a:pPr marL="42545">
              <a:lnSpc>
                <a:spcPct val="100000"/>
              </a:lnSpc>
              <a:spcBef>
                <a:spcPts val="1215"/>
              </a:spcBef>
              <a:tabLst>
                <a:tab pos="504190" algn="l"/>
              </a:tabLst>
            </a:pP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-	</a:t>
            </a:r>
            <a:r>
              <a:rPr dirty="0" sz="3200" spc="135">
                <a:solidFill>
                  <a:srgbClr val="FFFFFF"/>
                </a:solidFill>
                <a:latin typeface="Tahoma"/>
                <a:cs typeface="Tahoma"/>
              </a:rPr>
              <a:t>AU2040242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473709" algn="l"/>
              </a:tabLst>
            </a:pPr>
            <a:r>
              <a:rPr dirty="0" sz="3200" spc="20">
                <a:solidFill>
                  <a:srgbClr val="FFFFFF"/>
                </a:solidFill>
                <a:latin typeface="Tahoma"/>
                <a:cs typeface="Tahoma"/>
              </a:rPr>
              <a:t>-	</a:t>
            </a:r>
            <a:r>
              <a:rPr dirty="0" sz="3200" spc="135">
                <a:solidFill>
                  <a:srgbClr val="FFFFFF"/>
                </a:solidFill>
                <a:latin typeface="Tahoma"/>
                <a:cs typeface="Tahoma"/>
              </a:rPr>
              <a:t>AU2040263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98246" y="953965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89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1666" y="953965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6372205" cy="10287000"/>
            <a:chOff x="0" y="0"/>
            <a:chExt cx="16372205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11"/>
              <a:ext cx="15730855" cy="10287000"/>
            </a:xfrm>
            <a:custGeom>
              <a:avLst/>
              <a:gdLst/>
              <a:ahLst/>
              <a:cxnLst/>
              <a:rect l="l" t="t" r="r" b="b"/>
              <a:pathLst>
                <a:path w="15730855" h="10287000">
                  <a:moveTo>
                    <a:pt x="1428737" y="1333500"/>
                  </a:moveTo>
                  <a:lnTo>
                    <a:pt x="1085837" y="1333500"/>
                  </a:lnTo>
                  <a:lnTo>
                    <a:pt x="1085837" y="1371600"/>
                  </a:lnTo>
                  <a:lnTo>
                    <a:pt x="1428737" y="1371600"/>
                  </a:lnTo>
                  <a:lnTo>
                    <a:pt x="1428737" y="1333500"/>
                  </a:lnTo>
                  <a:close/>
                </a:path>
                <a:path w="15730855" h="10287000">
                  <a:moveTo>
                    <a:pt x="1428737" y="1238250"/>
                  </a:moveTo>
                  <a:lnTo>
                    <a:pt x="1085837" y="1238250"/>
                  </a:lnTo>
                  <a:lnTo>
                    <a:pt x="1085837" y="1276350"/>
                  </a:lnTo>
                  <a:lnTo>
                    <a:pt x="1428737" y="1276350"/>
                  </a:lnTo>
                  <a:lnTo>
                    <a:pt x="1428737" y="1238250"/>
                  </a:lnTo>
                  <a:close/>
                </a:path>
                <a:path w="15730855" h="10287000">
                  <a:moveTo>
                    <a:pt x="1428737" y="1143000"/>
                  </a:moveTo>
                  <a:lnTo>
                    <a:pt x="1085837" y="1143000"/>
                  </a:lnTo>
                  <a:lnTo>
                    <a:pt x="1085837" y="1181100"/>
                  </a:lnTo>
                  <a:lnTo>
                    <a:pt x="1428737" y="1181100"/>
                  </a:lnTo>
                  <a:lnTo>
                    <a:pt x="1428737" y="1143000"/>
                  </a:lnTo>
                  <a:close/>
                </a:path>
                <a:path w="15730855" h="10287000">
                  <a:moveTo>
                    <a:pt x="15730766" y="0"/>
                  </a:moveTo>
                  <a:lnTo>
                    <a:pt x="15721241" y="0"/>
                  </a:lnTo>
                  <a:lnTo>
                    <a:pt x="15721241" y="9077325"/>
                  </a:lnTo>
                  <a:lnTo>
                    <a:pt x="0" y="9077325"/>
                  </a:lnTo>
                  <a:lnTo>
                    <a:pt x="0" y="9086850"/>
                  </a:lnTo>
                  <a:lnTo>
                    <a:pt x="15721241" y="9086850"/>
                  </a:lnTo>
                  <a:lnTo>
                    <a:pt x="15721241" y="10286987"/>
                  </a:lnTo>
                  <a:lnTo>
                    <a:pt x="15730766" y="10286987"/>
                  </a:lnTo>
                  <a:lnTo>
                    <a:pt x="15730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0469" y="1043818"/>
              <a:ext cx="7391399" cy="7391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1106" y="2683895"/>
              <a:ext cx="4132742" cy="41147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623031" y="985956"/>
            <a:ext cx="8229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00</a:t>
            </a:r>
            <a:r>
              <a:rPr dirty="0" sz="5600" spc="-830" b="0">
                <a:latin typeface="Trebuchet MS"/>
                <a:cs typeface="Trebuchet MS"/>
              </a:rPr>
              <a:t>2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07098" y="6310934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301" y="512670"/>
            <a:ext cx="7049770" cy="18135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700" spc="-2285"/>
              <a:t>INTRODUCTION</a:t>
            </a:r>
            <a:endParaRPr sz="11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1580" y="4345047"/>
            <a:ext cx="114299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1580" y="6707247"/>
            <a:ext cx="114299" cy="1142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75792" y="3987390"/>
            <a:ext cx="11769090" cy="3568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3600"/>
              </a:lnSpc>
              <a:spcBef>
                <a:spcPts val="95"/>
              </a:spcBef>
            </a:pPr>
            <a:r>
              <a:rPr dirty="0" sz="2900" spc="15">
                <a:solidFill>
                  <a:srgbClr val="FFFFFF"/>
                </a:solidFill>
                <a:latin typeface="Tahoma"/>
                <a:cs typeface="Tahoma"/>
              </a:rPr>
              <a:t>The project </a:t>
            </a:r>
            <a:r>
              <a:rPr dirty="0" sz="2900" spc="-30">
                <a:solidFill>
                  <a:srgbClr val="FFFFFF"/>
                </a:solidFill>
                <a:latin typeface="Tahoma"/>
                <a:cs typeface="Tahoma"/>
              </a:rPr>
              <a:t>aims </a:t>
            </a:r>
            <a:r>
              <a:rPr dirty="0" sz="2900" spc="7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900" spc="30">
                <a:solidFill>
                  <a:srgbClr val="FFFFFF"/>
                </a:solidFill>
                <a:latin typeface="Tahoma"/>
                <a:cs typeface="Tahoma"/>
              </a:rPr>
              <a:t>develop </a:t>
            </a:r>
            <a:r>
              <a:rPr dirty="0" sz="2900" spc="-7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hand </a:t>
            </a:r>
            <a:r>
              <a:rPr dirty="0" sz="2900" spc="-25">
                <a:solidFill>
                  <a:srgbClr val="FFFFFF"/>
                </a:solidFill>
                <a:latin typeface="Tahoma"/>
                <a:cs typeface="Tahoma"/>
              </a:rPr>
              <a:t>sign </a:t>
            </a:r>
            <a:r>
              <a:rPr dirty="0" sz="2900" spc="-40">
                <a:solidFill>
                  <a:srgbClr val="FFFFFF"/>
                </a:solidFill>
                <a:latin typeface="Tahoma"/>
                <a:cs typeface="Tahoma"/>
              </a:rPr>
              <a:t>language </a:t>
            </a:r>
            <a:r>
              <a:rPr dirty="0" sz="2900" spc="30">
                <a:solidFill>
                  <a:srgbClr val="FFFFFF"/>
                </a:solidFill>
                <a:latin typeface="Tahoma"/>
                <a:cs typeface="Tahoma"/>
              </a:rPr>
              <a:t>identification </a:t>
            </a:r>
            <a:r>
              <a:rPr dirty="0" sz="2900" spc="5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dirty="0" sz="2900" spc="-89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900" spc="60">
                <a:solidFill>
                  <a:srgbClr val="FFFFFF"/>
                </a:solidFill>
                <a:latin typeface="Tahoma"/>
                <a:cs typeface="Tahoma"/>
              </a:rPr>
              <a:t>ResNet </a:t>
            </a:r>
            <a:r>
              <a:rPr dirty="0" sz="2900" spc="20">
                <a:solidFill>
                  <a:srgbClr val="FFFFFF"/>
                </a:solidFill>
                <a:latin typeface="Tahoma"/>
                <a:cs typeface="Tahoma"/>
              </a:rPr>
              <a:t>architecture </a:t>
            </a:r>
            <a:r>
              <a:rPr dirty="0" sz="2900" spc="7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900" spc="30">
                <a:solidFill>
                  <a:srgbClr val="FFFFFF"/>
                </a:solidFill>
                <a:latin typeface="Tahoma"/>
                <a:cs typeface="Tahoma"/>
              </a:rPr>
              <a:t>predict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hand </a:t>
            </a:r>
            <a:r>
              <a:rPr dirty="0" sz="2900" spc="-25">
                <a:solidFill>
                  <a:srgbClr val="FFFFFF"/>
                </a:solidFill>
                <a:latin typeface="Tahoma"/>
                <a:cs typeface="Tahoma"/>
              </a:rPr>
              <a:t>signs </a:t>
            </a:r>
            <a:r>
              <a:rPr dirty="0" sz="2900" spc="35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2900" spc="10">
                <a:solidFill>
                  <a:srgbClr val="FFFFFF"/>
                </a:solidFill>
                <a:latin typeface="Tahoma"/>
                <a:cs typeface="Tahoma"/>
              </a:rPr>
              <a:t>loaded </a:t>
            </a:r>
            <a:r>
              <a:rPr dirty="0" sz="2900" spc="-35">
                <a:solidFill>
                  <a:srgbClr val="FFFFFF"/>
                </a:solidFill>
                <a:latin typeface="Tahoma"/>
                <a:cs typeface="Tahoma"/>
              </a:rPr>
              <a:t>images </a:t>
            </a:r>
            <a:r>
              <a:rPr dirty="0" sz="29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2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Tahoma"/>
                <a:cs typeface="Tahoma"/>
              </a:rPr>
              <a:t>40500</a:t>
            </a:r>
            <a:r>
              <a:rPr dirty="0" sz="29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60">
                <a:solidFill>
                  <a:srgbClr val="FFFFFF"/>
                </a:solidFill>
                <a:latin typeface="Tahoma"/>
                <a:cs typeface="Tahoma"/>
              </a:rPr>
              <a:t>images.</a:t>
            </a:r>
            <a:endParaRPr sz="2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Tahoma"/>
              <a:cs typeface="Tahoma"/>
            </a:endParaRPr>
          </a:p>
          <a:p>
            <a:pPr algn="just" marL="12700" marR="8890">
              <a:lnSpc>
                <a:spcPct val="133600"/>
              </a:lnSpc>
            </a:pPr>
            <a:r>
              <a:rPr dirty="0" sz="2900" spc="1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primary </a:t>
            </a:r>
            <a:r>
              <a:rPr dirty="0" sz="2900" spc="20">
                <a:solidFill>
                  <a:srgbClr val="FFFFFF"/>
                </a:solidFill>
                <a:latin typeface="Tahoma"/>
                <a:cs typeface="Tahoma"/>
              </a:rPr>
              <a:t>objective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900" spc="7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900" spc="10">
                <a:solidFill>
                  <a:srgbClr val="FFFFFF"/>
                </a:solidFill>
                <a:latin typeface="Tahoma"/>
                <a:cs typeface="Tahoma"/>
              </a:rPr>
              <a:t>accurately </a:t>
            </a:r>
            <a:r>
              <a:rPr dirty="0" sz="2900" spc="15">
                <a:solidFill>
                  <a:srgbClr val="FFFFFF"/>
                </a:solidFill>
                <a:latin typeface="Tahoma"/>
                <a:cs typeface="Tahoma"/>
              </a:rPr>
              <a:t>recognize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hand gestures </a:t>
            </a:r>
            <a:r>
              <a:rPr dirty="0" sz="2900" spc="-1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>
                <a:solidFill>
                  <a:srgbClr val="FFFFFF"/>
                </a:solidFill>
                <a:latin typeface="Tahoma"/>
                <a:cs typeface="Tahoma"/>
              </a:rPr>
              <a:t>translate</a:t>
            </a:r>
            <a:r>
              <a:rPr dirty="0" sz="29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dirty="0" sz="29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Tahoma"/>
                <a:cs typeface="Tahoma"/>
              </a:rPr>
              <a:t>speech.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631" y="5901609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13403" y="936989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46823" y="936989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8680" y="1"/>
            <a:ext cx="9525" cy="10057765"/>
          </a:xfrm>
          <a:custGeom>
            <a:avLst/>
            <a:gdLst/>
            <a:ahLst/>
            <a:cxnLst/>
            <a:rect l="l" t="t" r="r" b="b"/>
            <a:pathLst>
              <a:path w="9525" h="10057765">
                <a:moveTo>
                  <a:pt x="0" y="10057209"/>
                </a:moveTo>
                <a:lnTo>
                  <a:pt x="0" y="0"/>
                </a:lnTo>
                <a:lnTo>
                  <a:pt x="9524" y="0"/>
                </a:lnTo>
                <a:lnTo>
                  <a:pt x="9524" y="10057209"/>
                </a:lnTo>
                <a:lnTo>
                  <a:pt x="0" y="10057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987398" y="9080391"/>
            <a:ext cx="819150" cy="767715"/>
          </a:xfrm>
          <a:custGeom>
            <a:avLst/>
            <a:gdLst/>
            <a:ahLst/>
            <a:cxnLst/>
            <a:rect l="l" t="t" r="r" b="b"/>
            <a:pathLst>
              <a:path w="819150" h="767715">
                <a:moveTo>
                  <a:pt x="24212" y="31330"/>
                </a:moveTo>
                <a:lnTo>
                  <a:pt x="7086" y="31330"/>
                </a:lnTo>
                <a:lnTo>
                  <a:pt x="0" y="24302"/>
                </a:lnTo>
                <a:lnTo>
                  <a:pt x="0" y="7320"/>
                </a:lnTo>
                <a:lnTo>
                  <a:pt x="7086" y="292"/>
                </a:lnTo>
                <a:lnTo>
                  <a:pt x="24507" y="292"/>
                </a:lnTo>
                <a:lnTo>
                  <a:pt x="31298" y="7320"/>
                </a:lnTo>
                <a:lnTo>
                  <a:pt x="31298" y="24302"/>
                </a:lnTo>
                <a:lnTo>
                  <a:pt x="24212" y="31330"/>
                </a:lnTo>
                <a:close/>
              </a:path>
              <a:path w="819150" h="767715">
                <a:moveTo>
                  <a:pt x="221155" y="31037"/>
                </a:moveTo>
                <a:lnTo>
                  <a:pt x="204030" y="31037"/>
                </a:lnTo>
                <a:lnTo>
                  <a:pt x="196943" y="24010"/>
                </a:lnTo>
                <a:lnTo>
                  <a:pt x="196943" y="7027"/>
                </a:lnTo>
                <a:lnTo>
                  <a:pt x="204030" y="0"/>
                </a:lnTo>
                <a:lnTo>
                  <a:pt x="221155" y="0"/>
                </a:lnTo>
                <a:lnTo>
                  <a:pt x="228242" y="7027"/>
                </a:lnTo>
                <a:lnTo>
                  <a:pt x="228242" y="24010"/>
                </a:lnTo>
                <a:lnTo>
                  <a:pt x="221155" y="31037"/>
                </a:lnTo>
                <a:close/>
              </a:path>
              <a:path w="819150" h="767715">
                <a:moveTo>
                  <a:pt x="417804" y="31037"/>
                </a:moveTo>
                <a:lnTo>
                  <a:pt x="400678" y="31037"/>
                </a:lnTo>
                <a:lnTo>
                  <a:pt x="393592" y="24010"/>
                </a:lnTo>
                <a:lnTo>
                  <a:pt x="393592" y="7027"/>
                </a:lnTo>
                <a:lnTo>
                  <a:pt x="400678" y="0"/>
                </a:lnTo>
                <a:lnTo>
                  <a:pt x="418099" y="0"/>
                </a:lnTo>
                <a:lnTo>
                  <a:pt x="424890" y="7027"/>
                </a:lnTo>
                <a:lnTo>
                  <a:pt x="424890" y="24010"/>
                </a:lnTo>
                <a:lnTo>
                  <a:pt x="417804" y="31037"/>
                </a:lnTo>
                <a:close/>
              </a:path>
              <a:path w="819150" h="767715">
                <a:moveTo>
                  <a:pt x="614747" y="31037"/>
                </a:moveTo>
                <a:lnTo>
                  <a:pt x="597622" y="31037"/>
                </a:lnTo>
                <a:lnTo>
                  <a:pt x="590535" y="24010"/>
                </a:lnTo>
                <a:lnTo>
                  <a:pt x="590535" y="7027"/>
                </a:lnTo>
                <a:lnTo>
                  <a:pt x="597622" y="0"/>
                </a:lnTo>
                <a:lnTo>
                  <a:pt x="614747" y="0"/>
                </a:lnTo>
                <a:lnTo>
                  <a:pt x="621834" y="7027"/>
                </a:lnTo>
                <a:lnTo>
                  <a:pt x="621834" y="24010"/>
                </a:lnTo>
                <a:lnTo>
                  <a:pt x="614747" y="31037"/>
                </a:lnTo>
                <a:close/>
              </a:path>
              <a:path w="819150" h="767715">
                <a:moveTo>
                  <a:pt x="811395" y="31330"/>
                </a:moveTo>
                <a:lnTo>
                  <a:pt x="794270" y="31330"/>
                </a:lnTo>
                <a:lnTo>
                  <a:pt x="787183" y="24302"/>
                </a:lnTo>
                <a:lnTo>
                  <a:pt x="787183" y="7320"/>
                </a:lnTo>
                <a:lnTo>
                  <a:pt x="794270" y="292"/>
                </a:lnTo>
                <a:lnTo>
                  <a:pt x="811395" y="292"/>
                </a:lnTo>
                <a:lnTo>
                  <a:pt x="818482" y="7320"/>
                </a:lnTo>
                <a:lnTo>
                  <a:pt x="818482" y="24302"/>
                </a:lnTo>
                <a:lnTo>
                  <a:pt x="811395" y="31330"/>
                </a:lnTo>
                <a:close/>
              </a:path>
              <a:path w="819150" h="767715">
                <a:moveTo>
                  <a:pt x="24212" y="211112"/>
                </a:moveTo>
                <a:lnTo>
                  <a:pt x="7086" y="211112"/>
                </a:lnTo>
                <a:lnTo>
                  <a:pt x="0" y="204085"/>
                </a:lnTo>
                <a:lnTo>
                  <a:pt x="0" y="187102"/>
                </a:lnTo>
                <a:lnTo>
                  <a:pt x="7086" y="180075"/>
                </a:lnTo>
                <a:lnTo>
                  <a:pt x="24507" y="180075"/>
                </a:lnTo>
                <a:lnTo>
                  <a:pt x="31593" y="187102"/>
                </a:lnTo>
                <a:lnTo>
                  <a:pt x="31298" y="195594"/>
                </a:lnTo>
                <a:lnTo>
                  <a:pt x="31298" y="204085"/>
                </a:lnTo>
                <a:lnTo>
                  <a:pt x="24212" y="211112"/>
                </a:lnTo>
                <a:close/>
              </a:path>
              <a:path w="819150" h="767715">
                <a:moveTo>
                  <a:pt x="221155" y="211112"/>
                </a:moveTo>
                <a:lnTo>
                  <a:pt x="204030" y="211112"/>
                </a:lnTo>
                <a:lnTo>
                  <a:pt x="196943" y="204085"/>
                </a:lnTo>
                <a:lnTo>
                  <a:pt x="196943" y="187102"/>
                </a:lnTo>
                <a:lnTo>
                  <a:pt x="204030" y="180075"/>
                </a:lnTo>
                <a:lnTo>
                  <a:pt x="221155" y="180075"/>
                </a:lnTo>
                <a:lnTo>
                  <a:pt x="228242" y="187102"/>
                </a:lnTo>
                <a:lnTo>
                  <a:pt x="228242" y="204085"/>
                </a:lnTo>
                <a:lnTo>
                  <a:pt x="221155" y="211112"/>
                </a:lnTo>
                <a:close/>
              </a:path>
              <a:path w="819150" h="767715">
                <a:moveTo>
                  <a:pt x="417803" y="211112"/>
                </a:moveTo>
                <a:lnTo>
                  <a:pt x="400678" y="211112"/>
                </a:lnTo>
                <a:lnTo>
                  <a:pt x="393591" y="204085"/>
                </a:lnTo>
                <a:lnTo>
                  <a:pt x="393591" y="187102"/>
                </a:lnTo>
                <a:lnTo>
                  <a:pt x="400678" y="180075"/>
                </a:lnTo>
                <a:lnTo>
                  <a:pt x="418099" y="180075"/>
                </a:lnTo>
                <a:lnTo>
                  <a:pt x="425185" y="187102"/>
                </a:lnTo>
                <a:lnTo>
                  <a:pt x="424890" y="195594"/>
                </a:lnTo>
                <a:lnTo>
                  <a:pt x="424890" y="204085"/>
                </a:lnTo>
                <a:lnTo>
                  <a:pt x="417803" y="211112"/>
                </a:lnTo>
                <a:close/>
              </a:path>
              <a:path w="819150" h="767715">
                <a:moveTo>
                  <a:pt x="614747" y="211112"/>
                </a:moveTo>
                <a:lnTo>
                  <a:pt x="597621" y="211112"/>
                </a:lnTo>
                <a:lnTo>
                  <a:pt x="590535" y="204085"/>
                </a:lnTo>
                <a:lnTo>
                  <a:pt x="590535" y="187102"/>
                </a:lnTo>
                <a:lnTo>
                  <a:pt x="597622" y="180075"/>
                </a:lnTo>
                <a:lnTo>
                  <a:pt x="615042" y="180075"/>
                </a:lnTo>
                <a:lnTo>
                  <a:pt x="621833" y="187102"/>
                </a:lnTo>
                <a:lnTo>
                  <a:pt x="621833" y="204085"/>
                </a:lnTo>
                <a:lnTo>
                  <a:pt x="614747" y="211112"/>
                </a:lnTo>
                <a:close/>
              </a:path>
              <a:path w="819150" h="767715">
                <a:moveTo>
                  <a:pt x="811691" y="211112"/>
                </a:moveTo>
                <a:lnTo>
                  <a:pt x="794565" y="211112"/>
                </a:lnTo>
                <a:lnTo>
                  <a:pt x="787479" y="204085"/>
                </a:lnTo>
                <a:lnTo>
                  <a:pt x="787479" y="187102"/>
                </a:lnTo>
                <a:lnTo>
                  <a:pt x="794565" y="180075"/>
                </a:lnTo>
                <a:lnTo>
                  <a:pt x="811691" y="180075"/>
                </a:lnTo>
                <a:lnTo>
                  <a:pt x="818777" y="187102"/>
                </a:lnTo>
                <a:lnTo>
                  <a:pt x="818777" y="204085"/>
                </a:lnTo>
                <a:lnTo>
                  <a:pt x="811691" y="211112"/>
                </a:lnTo>
                <a:close/>
              </a:path>
              <a:path w="819150" h="767715">
                <a:moveTo>
                  <a:pt x="24211" y="396458"/>
                </a:moveTo>
                <a:lnTo>
                  <a:pt x="7086" y="396458"/>
                </a:lnTo>
                <a:lnTo>
                  <a:pt x="0" y="389431"/>
                </a:lnTo>
                <a:lnTo>
                  <a:pt x="0" y="372448"/>
                </a:lnTo>
                <a:lnTo>
                  <a:pt x="7086" y="365421"/>
                </a:lnTo>
                <a:lnTo>
                  <a:pt x="24507" y="365421"/>
                </a:lnTo>
                <a:lnTo>
                  <a:pt x="31593" y="372448"/>
                </a:lnTo>
                <a:lnTo>
                  <a:pt x="31298" y="380940"/>
                </a:lnTo>
                <a:lnTo>
                  <a:pt x="31298" y="389431"/>
                </a:lnTo>
                <a:lnTo>
                  <a:pt x="24211" y="396458"/>
                </a:lnTo>
                <a:close/>
              </a:path>
              <a:path w="819150" h="767715">
                <a:moveTo>
                  <a:pt x="221155" y="396458"/>
                </a:moveTo>
                <a:lnTo>
                  <a:pt x="204030" y="396458"/>
                </a:lnTo>
                <a:lnTo>
                  <a:pt x="196943" y="389431"/>
                </a:lnTo>
                <a:lnTo>
                  <a:pt x="196943" y="372448"/>
                </a:lnTo>
                <a:lnTo>
                  <a:pt x="204030" y="365421"/>
                </a:lnTo>
                <a:lnTo>
                  <a:pt x="221155" y="365421"/>
                </a:lnTo>
                <a:lnTo>
                  <a:pt x="228241" y="372448"/>
                </a:lnTo>
                <a:lnTo>
                  <a:pt x="228241" y="389431"/>
                </a:lnTo>
                <a:lnTo>
                  <a:pt x="221155" y="396458"/>
                </a:lnTo>
                <a:close/>
              </a:path>
              <a:path w="819150" h="767715">
                <a:moveTo>
                  <a:pt x="418099" y="396458"/>
                </a:moveTo>
                <a:lnTo>
                  <a:pt x="400973" y="396458"/>
                </a:lnTo>
                <a:lnTo>
                  <a:pt x="393887" y="389431"/>
                </a:lnTo>
                <a:lnTo>
                  <a:pt x="393887" y="372448"/>
                </a:lnTo>
                <a:lnTo>
                  <a:pt x="400973" y="365421"/>
                </a:lnTo>
                <a:lnTo>
                  <a:pt x="418099" y="365421"/>
                </a:lnTo>
                <a:lnTo>
                  <a:pt x="425185" y="372448"/>
                </a:lnTo>
                <a:lnTo>
                  <a:pt x="425185" y="389431"/>
                </a:lnTo>
                <a:lnTo>
                  <a:pt x="418099" y="396458"/>
                </a:lnTo>
                <a:close/>
              </a:path>
              <a:path w="819150" h="767715">
                <a:moveTo>
                  <a:pt x="614747" y="396458"/>
                </a:moveTo>
                <a:lnTo>
                  <a:pt x="597621" y="396458"/>
                </a:lnTo>
                <a:lnTo>
                  <a:pt x="590535" y="389431"/>
                </a:lnTo>
                <a:lnTo>
                  <a:pt x="590535" y="372448"/>
                </a:lnTo>
                <a:lnTo>
                  <a:pt x="597621" y="365421"/>
                </a:lnTo>
                <a:lnTo>
                  <a:pt x="615042" y="365421"/>
                </a:lnTo>
                <a:lnTo>
                  <a:pt x="621833" y="372448"/>
                </a:lnTo>
                <a:lnTo>
                  <a:pt x="621833" y="389431"/>
                </a:lnTo>
                <a:lnTo>
                  <a:pt x="614747" y="396458"/>
                </a:lnTo>
                <a:close/>
              </a:path>
              <a:path w="819150" h="767715">
                <a:moveTo>
                  <a:pt x="811691" y="396458"/>
                </a:moveTo>
                <a:lnTo>
                  <a:pt x="794565" y="396458"/>
                </a:lnTo>
                <a:lnTo>
                  <a:pt x="787479" y="389431"/>
                </a:lnTo>
                <a:lnTo>
                  <a:pt x="787479" y="372448"/>
                </a:lnTo>
                <a:lnTo>
                  <a:pt x="794565" y="365421"/>
                </a:lnTo>
                <a:lnTo>
                  <a:pt x="811691" y="365421"/>
                </a:lnTo>
                <a:lnTo>
                  <a:pt x="818777" y="372448"/>
                </a:lnTo>
                <a:lnTo>
                  <a:pt x="818777" y="389431"/>
                </a:lnTo>
                <a:lnTo>
                  <a:pt x="811691" y="396458"/>
                </a:lnTo>
                <a:close/>
              </a:path>
              <a:path w="819150" h="767715">
                <a:moveTo>
                  <a:pt x="24507" y="576534"/>
                </a:moveTo>
                <a:lnTo>
                  <a:pt x="7381" y="576534"/>
                </a:lnTo>
                <a:lnTo>
                  <a:pt x="295" y="569506"/>
                </a:lnTo>
                <a:lnTo>
                  <a:pt x="295" y="552524"/>
                </a:lnTo>
                <a:lnTo>
                  <a:pt x="7381" y="545496"/>
                </a:lnTo>
                <a:lnTo>
                  <a:pt x="24507" y="545496"/>
                </a:lnTo>
                <a:lnTo>
                  <a:pt x="31593" y="552524"/>
                </a:lnTo>
                <a:lnTo>
                  <a:pt x="31593" y="569506"/>
                </a:lnTo>
                <a:lnTo>
                  <a:pt x="24507" y="576534"/>
                </a:lnTo>
                <a:close/>
              </a:path>
              <a:path w="819150" h="767715">
                <a:moveTo>
                  <a:pt x="221155" y="576534"/>
                </a:moveTo>
                <a:lnTo>
                  <a:pt x="204029" y="576534"/>
                </a:lnTo>
                <a:lnTo>
                  <a:pt x="196943" y="569506"/>
                </a:lnTo>
                <a:lnTo>
                  <a:pt x="196943" y="552524"/>
                </a:lnTo>
                <a:lnTo>
                  <a:pt x="204029" y="545496"/>
                </a:lnTo>
                <a:lnTo>
                  <a:pt x="221450" y="545496"/>
                </a:lnTo>
                <a:lnTo>
                  <a:pt x="228241" y="552524"/>
                </a:lnTo>
                <a:lnTo>
                  <a:pt x="228241" y="569506"/>
                </a:lnTo>
                <a:lnTo>
                  <a:pt x="221155" y="576534"/>
                </a:lnTo>
                <a:close/>
              </a:path>
              <a:path w="819150" h="767715">
                <a:moveTo>
                  <a:pt x="418099" y="576534"/>
                </a:moveTo>
                <a:lnTo>
                  <a:pt x="400973" y="576534"/>
                </a:lnTo>
                <a:lnTo>
                  <a:pt x="393887" y="569506"/>
                </a:lnTo>
                <a:lnTo>
                  <a:pt x="393887" y="552524"/>
                </a:lnTo>
                <a:lnTo>
                  <a:pt x="400973" y="545496"/>
                </a:lnTo>
                <a:lnTo>
                  <a:pt x="418099" y="545496"/>
                </a:lnTo>
                <a:lnTo>
                  <a:pt x="425185" y="552524"/>
                </a:lnTo>
                <a:lnTo>
                  <a:pt x="425185" y="569506"/>
                </a:lnTo>
                <a:lnTo>
                  <a:pt x="418099" y="576534"/>
                </a:lnTo>
                <a:close/>
              </a:path>
              <a:path w="819150" h="767715">
                <a:moveTo>
                  <a:pt x="614747" y="576534"/>
                </a:moveTo>
                <a:lnTo>
                  <a:pt x="597621" y="576534"/>
                </a:lnTo>
                <a:lnTo>
                  <a:pt x="590535" y="569506"/>
                </a:lnTo>
                <a:lnTo>
                  <a:pt x="590535" y="552524"/>
                </a:lnTo>
                <a:lnTo>
                  <a:pt x="597621" y="545496"/>
                </a:lnTo>
                <a:lnTo>
                  <a:pt x="615042" y="545496"/>
                </a:lnTo>
                <a:lnTo>
                  <a:pt x="622129" y="552524"/>
                </a:lnTo>
                <a:lnTo>
                  <a:pt x="621833" y="561015"/>
                </a:lnTo>
                <a:lnTo>
                  <a:pt x="621833" y="569506"/>
                </a:lnTo>
                <a:lnTo>
                  <a:pt x="614747" y="576534"/>
                </a:lnTo>
                <a:close/>
              </a:path>
              <a:path w="819150" h="767715">
                <a:moveTo>
                  <a:pt x="811691" y="576534"/>
                </a:moveTo>
                <a:lnTo>
                  <a:pt x="794565" y="576534"/>
                </a:lnTo>
                <a:lnTo>
                  <a:pt x="787479" y="569506"/>
                </a:lnTo>
                <a:lnTo>
                  <a:pt x="787479" y="552524"/>
                </a:lnTo>
                <a:lnTo>
                  <a:pt x="794565" y="545496"/>
                </a:lnTo>
                <a:lnTo>
                  <a:pt x="811691" y="545496"/>
                </a:lnTo>
                <a:lnTo>
                  <a:pt x="818777" y="552524"/>
                </a:lnTo>
                <a:lnTo>
                  <a:pt x="818777" y="569506"/>
                </a:lnTo>
                <a:lnTo>
                  <a:pt x="811691" y="576534"/>
                </a:lnTo>
                <a:close/>
              </a:path>
              <a:path w="819150" h="767715">
                <a:moveTo>
                  <a:pt x="24507" y="767150"/>
                </a:moveTo>
                <a:lnTo>
                  <a:pt x="7381" y="767150"/>
                </a:lnTo>
                <a:lnTo>
                  <a:pt x="295" y="760123"/>
                </a:lnTo>
                <a:lnTo>
                  <a:pt x="295" y="743140"/>
                </a:lnTo>
                <a:lnTo>
                  <a:pt x="7381" y="736113"/>
                </a:lnTo>
                <a:lnTo>
                  <a:pt x="15944" y="736113"/>
                </a:lnTo>
                <a:lnTo>
                  <a:pt x="24507" y="736113"/>
                </a:lnTo>
                <a:lnTo>
                  <a:pt x="31593" y="743140"/>
                </a:lnTo>
                <a:lnTo>
                  <a:pt x="31593" y="760123"/>
                </a:lnTo>
                <a:lnTo>
                  <a:pt x="24507" y="767150"/>
                </a:lnTo>
                <a:close/>
              </a:path>
              <a:path w="819150" h="767715">
                <a:moveTo>
                  <a:pt x="221155" y="767150"/>
                </a:moveTo>
                <a:lnTo>
                  <a:pt x="204029" y="767150"/>
                </a:lnTo>
                <a:lnTo>
                  <a:pt x="196943" y="760123"/>
                </a:lnTo>
                <a:lnTo>
                  <a:pt x="196943" y="743140"/>
                </a:lnTo>
                <a:lnTo>
                  <a:pt x="204029" y="736113"/>
                </a:lnTo>
                <a:lnTo>
                  <a:pt x="221450" y="736113"/>
                </a:lnTo>
                <a:lnTo>
                  <a:pt x="228537" y="743140"/>
                </a:lnTo>
                <a:lnTo>
                  <a:pt x="228241" y="751631"/>
                </a:lnTo>
                <a:lnTo>
                  <a:pt x="228241" y="760123"/>
                </a:lnTo>
                <a:lnTo>
                  <a:pt x="221155" y="767150"/>
                </a:lnTo>
                <a:close/>
              </a:path>
              <a:path w="819150" h="767715">
                <a:moveTo>
                  <a:pt x="418099" y="767150"/>
                </a:moveTo>
                <a:lnTo>
                  <a:pt x="400973" y="767150"/>
                </a:lnTo>
                <a:lnTo>
                  <a:pt x="393887" y="760123"/>
                </a:lnTo>
                <a:lnTo>
                  <a:pt x="393887" y="743140"/>
                </a:lnTo>
                <a:lnTo>
                  <a:pt x="400973" y="736113"/>
                </a:lnTo>
                <a:lnTo>
                  <a:pt x="418099" y="736113"/>
                </a:lnTo>
                <a:lnTo>
                  <a:pt x="425185" y="743140"/>
                </a:lnTo>
                <a:lnTo>
                  <a:pt x="425185" y="760123"/>
                </a:lnTo>
                <a:lnTo>
                  <a:pt x="418099" y="767150"/>
                </a:lnTo>
                <a:close/>
              </a:path>
              <a:path w="819150" h="767715">
                <a:moveTo>
                  <a:pt x="614747" y="767150"/>
                </a:moveTo>
                <a:lnTo>
                  <a:pt x="597621" y="767150"/>
                </a:lnTo>
                <a:lnTo>
                  <a:pt x="590535" y="760123"/>
                </a:lnTo>
                <a:lnTo>
                  <a:pt x="590535" y="743140"/>
                </a:lnTo>
                <a:lnTo>
                  <a:pt x="597621" y="736113"/>
                </a:lnTo>
                <a:lnTo>
                  <a:pt x="615042" y="736113"/>
                </a:lnTo>
                <a:lnTo>
                  <a:pt x="622129" y="743140"/>
                </a:lnTo>
                <a:lnTo>
                  <a:pt x="621833" y="751631"/>
                </a:lnTo>
                <a:lnTo>
                  <a:pt x="621833" y="760123"/>
                </a:lnTo>
                <a:lnTo>
                  <a:pt x="614747" y="767150"/>
                </a:lnTo>
                <a:close/>
              </a:path>
              <a:path w="819150" h="767715">
                <a:moveTo>
                  <a:pt x="811691" y="767150"/>
                </a:moveTo>
                <a:lnTo>
                  <a:pt x="794565" y="767150"/>
                </a:lnTo>
                <a:lnTo>
                  <a:pt x="787479" y="760123"/>
                </a:lnTo>
                <a:lnTo>
                  <a:pt x="787479" y="743140"/>
                </a:lnTo>
                <a:lnTo>
                  <a:pt x="794565" y="736113"/>
                </a:lnTo>
                <a:lnTo>
                  <a:pt x="811691" y="736113"/>
                </a:lnTo>
                <a:lnTo>
                  <a:pt x="818777" y="743140"/>
                </a:lnTo>
                <a:lnTo>
                  <a:pt x="818777" y="760123"/>
                </a:lnTo>
                <a:lnTo>
                  <a:pt x="811691" y="767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5876" y="110687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5876" y="101162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75876" y="91637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625903" y="983915"/>
            <a:ext cx="817244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5600" spc="-87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5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124330" y="1865514"/>
            <a:ext cx="4163695" cy="7393305"/>
            <a:chOff x="14124330" y="1865514"/>
            <a:chExt cx="4163695" cy="739330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24330" y="1865514"/>
              <a:ext cx="4152899" cy="73926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006583" y="1901049"/>
              <a:ext cx="1281430" cy="7323455"/>
            </a:xfrm>
            <a:custGeom>
              <a:avLst/>
              <a:gdLst/>
              <a:ahLst/>
              <a:cxnLst/>
              <a:rect l="l" t="t" r="r" b="b"/>
              <a:pathLst>
                <a:path w="1281430" h="7323455">
                  <a:moveTo>
                    <a:pt x="249428" y="81749"/>
                  </a:moveTo>
                  <a:lnTo>
                    <a:pt x="184200" y="126060"/>
                  </a:lnTo>
                  <a:lnTo>
                    <a:pt x="111277" y="606755"/>
                  </a:lnTo>
                  <a:lnTo>
                    <a:pt x="249428" y="81749"/>
                  </a:lnTo>
                  <a:close/>
                </a:path>
                <a:path w="1281430" h="7323455">
                  <a:moveTo>
                    <a:pt x="264312" y="3513175"/>
                  </a:moveTo>
                  <a:lnTo>
                    <a:pt x="67919" y="892543"/>
                  </a:lnTo>
                  <a:lnTo>
                    <a:pt x="0" y="1340345"/>
                  </a:lnTo>
                  <a:lnTo>
                    <a:pt x="264312" y="3513175"/>
                  </a:lnTo>
                  <a:close/>
                </a:path>
                <a:path w="1281430" h="7323455">
                  <a:moveTo>
                    <a:pt x="1281404" y="7285571"/>
                  </a:moveTo>
                  <a:lnTo>
                    <a:pt x="1045578" y="7054062"/>
                  </a:lnTo>
                  <a:lnTo>
                    <a:pt x="902919" y="6567919"/>
                  </a:lnTo>
                  <a:lnTo>
                    <a:pt x="723874" y="3962"/>
                  </a:lnTo>
                  <a:lnTo>
                    <a:pt x="696518" y="0"/>
                  </a:lnTo>
                  <a:lnTo>
                    <a:pt x="861847" y="6427978"/>
                  </a:lnTo>
                  <a:lnTo>
                    <a:pt x="446849" y="5013680"/>
                  </a:lnTo>
                  <a:lnTo>
                    <a:pt x="525957" y="5663933"/>
                  </a:lnTo>
                  <a:lnTo>
                    <a:pt x="865593" y="6573571"/>
                  </a:lnTo>
                  <a:lnTo>
                    <a:pt x="884783" y="7319188"/>
                  </a:lnTo>
                  <a:lnTo>
                    <a:pt x="923518" y="7322845"/>
                  </a:lnTo>
                  <a:lnTo>
                    <a:pt x="906030" y="6681851"/>
                  </a:lnTo>
                  <a:lnTo>
                    <a:pt x="1086993" y="7166483"/>
                  </a:lnTo>
                  <a:lnTo>
                    <a:pt x="1281404" y="7289952"/>
                  </a:lnTo>
                  <a:lnTo>
                    <a:pt x="1281404" y="7285571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31308" y="2007229"/>
              <a:ext cx="2956690" cy="69977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05342" y="2684592"/>
              <a:ext cx="3383279" cy="5975350"/>
            </a:xfrm>
            <a:custGeom>
              <a:avLst/>
              <a:gdLst/>
              <a:ahLst/>
              <a:cxnLst/>
              <a:rect l="l" t="t" r="r" b="b"/>
              <a:pathLst>
                <a:path w="3383280" h="5975350">
                  <a:moveTo>
                    <a:pt x="3382655" y="5974794"/>
                  </a:moveTo>
                  <a:lnTo>
                    <a:pt x="3382655" y="5954702"/>
                  </a:lnTo>
                  <a:lnTo>
                    <a:pt x="2463752" y="5526424"/>
                  </a:lnTo>
                  <a:lnTo>
                    <a:pt x="1545739" y="4787001"/>
                  </a:lnTo>
                  <a:lnTo>
                    <a:pt x="756746" y="3796288"/>
                  </a:lnTo>
                  <a:lnTo>
                    <a:pt x="239872" y="2734499"/>
                  </a:lnTo>
                  <a:lnTo>
                    <a:pt x="26247" y="1752244"/>
                  </a:lnTo>
                  <a:lnTo>
                    <a:pt x="67513" y="992732"/>
                  </a:lnTo>
                  <a:lnTo>
                    <a:pt x="282878" y="422083"/>
                  </a:lnTo>
                  <a:lnTo>
                    <a:pt x="612520" y="30783"/>
                  </a:lnTo>
                  <a:lnTo>
                    <a:pt x="648506" y="0"/>
                  </a:lnTo>
                  <a:lnTo>
                    <a:pt x="300922" y="375129"/>
                  </a:lnTo>
                  <a:lnTo>
                    <a:pt x="64775" y="931506"/>
                  </a:lnTo>
                  <a:lnTo>
                    <a:pt x="0" y="1679225"/>
                  </a:lnTo>
                  <a:lnTo>
                    <a:pt x="186476" y="2653880"/>
                  </a:lnTo>
                  <a:lnTo>
                    <a:pt x="675813" y="3715401"/>
                  </a:lnTo>
                  <a:lnTo>
                    <a:pt x="1447094" y="4722332"/>
                  </a:lnTo>
                  <a:lnTo>
                    <a:pt x="2364061" y="5490088"/>
                  </a:lnTo>
                  <a:lnTo>
                    <a:pt x="3277152" y="5941337"/>
                  </a:lnTo>
                  <a:lnTo>
                    <a:pt x="3382655" y="5974794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2509" y="1904709"/>
              <a:ext cx="4125489" cy="73098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506682" y="2478580"/>
              <a:ext cx="3781425" cy="1524635"/>
            </a:xfrm>
            <a:custGeom>
              <a:avLst/>
              <a:gdLst/>
              <a:ahLst/>
              <a:cxnLst/>
              <a:rect l="l" t="t" r="r" b="b"/>
              <a:pathLst>
                <a:path w="3781425" h="1524635">
                  <a:moveTo>
                    <a:pt x="0" y="1524123"/>
                  </a:moveTo>
                  <a:lnTo>
                    <a:pt x="74004" y="1384762"/>
                  </a:lnTo>
                  <a:lnTo>
                    <a:pt x="294653" y="1088253"/>
                  </a:lnTo>
                  <a:lnTo>
                    <a:pt x="620961" y="790695"/>
                  </a:lnTo>
                  <a:lnTo>
                    <a:pt x="1067802" y="508835"/>
                  </a:lnTo>
                  <a:lnTo>
                    <a:pt x="1594720" y="282046"/>
                  </a:lnTo>
                  <a:lnTo>
                    <a:pt x="2246314" y="106483"/>
                  </a:lnTo>
                  <a:lnTo>
                    <a:pt x="2966597" y="14363"/>
                  </a:lnTo>
                  <a:lnTo>
                    <a:pt x="3781315" y="23482"/>
                  </a:lnTo>
                  <a:lnTo>
                    <a:pt x="3781315" y="7440"/>
                  </a:lnTo>
                  <a:lnTo>
                    <a:pt x="2924788" y="0"/>
                  </a:lnTo>
                  <a:lnTo>
                    <a:pt x="2149986" y="109819"/>
                  </a:lnTo>
                  <a:lnTo>
                    <a:pt x="1441913" y="323340"/>
                  </a:lnTo>
                  <a:lnTo>
                    <a:pt x="867412" y="607491"/>
                  </a:lnTo>
                  <a:lnTo>
                    <a:pt x="460090" y="910034"/>
                  </a:lnTo>
                  <a:lnTo>
                    <a:pt x="169432" y="1230638"/>
                  </a:lnTo>
                  <a:lnTo>
                    <a:pt x="0" y="1524123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5186" y="2853389"/>
              <a:ext cx="4132811" cy="634120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703103" y="1901048"/>
              <a:ext cx="227329" cy="7323455"/>
            </a:xfrm>
            <a:custGeom>
              <a:avLst/>
              <a:gdLst/>
              <a:ahLst/>
              <a:cxnLst/>
              <a:rect l="l" t="t" r="r" b="b"/>
              <a:pathLst>
                <a:path w="227330" h="7323455">
                  <a:moveTo>
                    <a:pt x="38735" y="3659"/>
                  </a:moveTo>
                  <a:lnTo>
                    <a:pt x="0" y="0"/>
                  </a:lnTo>
                  <a:lnTo>
                    <a:pt x="199649" y="7318880"/>
                  </a:lnTo>
                  <a:lnTo>
                    <a:pt x="227008" y="7322840"/>
                  </a:lnTo>
                  <a:lnTo>
                    <a:pt x="38735" y="3659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7707" y="1933112"/>
              <a:ext cx="4130291" cy="72285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55186" y="1910488"/>
              <a:ext cx="4132811" cy="730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6464" y="350024"/>
            <a:ext cx="5539740" cy="34588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11250" spc="-2160"/>
              <a:t>PROBLEM </a:t>
            </a:r>
            <a:r>
              <a:rPr dirty="0" sz="11250" spc="-2155"/>
              <a:t> </a:t>
            </a:r>
            <a:r>
              <a:rPr dirty="0" sz="11250" spc="-819"/>
              <a:t>S</a:t>
            </a:r>
            <a:r>
              <a:rPr dirty="0" sz="11250" spc="-2550"/>
              <a:t>T</a:t>
            </a:r>
            <a:r>
              <a:rPr dirty="0" sz="11250" spc="-2405"/>
              <a:t>A</a:t>
            </a:r>
            <a:r>
              <a:rPr dirty="0" sz="11250" spc="-2550"/>
              <a:t>T</a:t>
            </a:r>
            <a:r>
              <a:rPr dirty="0" sz="11250" spc="-2360"/>
              <a:t>E</a:t>
            </a:r>
            <a:r>
              <a:rPr dirty="0" sz="11250" spc="-1150"/>
              <a:t>M</a:t>
            </a:r>
            <a:r>
              <a:rPr dirty="0" sz="11250" spc="-2360"/>
              <a:t>E</a:t>
            </a:r>
            <a:r>
              <a:rPr dirty="0" sz="11250" spc="-2125"/>
              <a:t>N</a:t>
            </a:r>
            <a:r>
              <a:rPr dirty="0" sz="11250" spc="-2545"/>
              <a:t>T</a:t>
            </a:r>
            <a:endParaRPr sz="112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82" y="6014262"/>
            <a:ext cx="109185" cy="1091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82" y="8110624"/>
            <a:ext cx="109185" cy="1091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66464" y="4522963"/>
            <a:ext cx="9682480" cy="43440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50" spc="130">
                <a:solidFill>
                  <a:srgbClr val="C6C2FF"/>
                </a:solidFill>
                <a:latin typeface="Tahoma"/>
                <a:cs typeface="Tahoma"/>
              </a:rPr>
              <a:t>Brief</a:t>
            </a:r>
            <a:r>
              <a:rPr dirty="0" sz="3450" spc="-95">
                <a:solidFill>
                  <a:srgbClr val="C6C2FF"/>
                </a:solidFill>
                <a:latin typeface="Tahoma"/>
                <a:cs typeface="Tahoma"/>
              </a:rPr>
              <a:t> </a:t>
            </a:r>
            <a:r>
              <a:rPr dirty="0" sz="3450" spc="80">
                <a:solidFill>
                  <a:srgbClr val="C6C2FF"/>
                </a:solidFill>
                <a:latin typeface="Tahoma"/>
                <a:cs typeface="Tahoma"/>
              </a:rPr>
              <a:t>Introduction</a:t>
            </a:r>
            <a:endParaRPr sz="3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Tahoma"/>
              <a:cs typeface="Tahoma"/>
            </a:endParaRPr>
          </a:p>
          <a:p>
            <a:pPr marL="125730" marR="10795">
              <a:lnSpc>
                <a:spcPct val="132300"/>
              </a:lnSpc>
            </a:pP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600" spc="-15">
                <a:solidFill>
                  <a:srgbClr val="FFFFFF"/>
                </a:solidFill>
                <a:latin typeface="Tahoma"/>
                <a:cs typeface="Tahoma"/>
              </a:rPr>
              <a:t>goal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this project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600" spc="6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develop 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robust </a:t>
            </a:r>
            <a:r>
              <a:rPr dirty="0" sz="2600" spc="-1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600" spc="5">
                <a:solidFill>
                  <a:srgbClr val="FFFFFF"/>
                </a:solidFill>
                <a:latin typeface="Tahoma"/>
                <a:cs typeface="Tahoma"/>
              </a:rPr>
              <a:t>accurate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computer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vision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accurately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recognize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classify </a:t>
            </a:r>
            <a:r>
              <a:rPr dirty="0" sz="2600" spc="-8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6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signs</a:t>
            </a:r>
            <a:r>
              <a:rPr dirty="0" sz="26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3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26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Tahoma"/>
                <a:cs typeface="Tahoma"/>
              </a:rPr>
              <a:t>loaded</a:t>
            </a:r>
            <a:r>
              <a:rPr dirty="0" sz="26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Tahoma"/>
                <a:cs typeface="Tahoma"/>
              </a:rPr>
              <a:t>images.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Tahoma"/>
              <a:cs typeface="Tahoma"/>
            </a:endParaRPr>
          </a:p>
          <a:p>
            <a:pPr marL="125730" marR="5080">
              <a:lnSpc>
                <a:spcPct val="132300"/>
              </a:lnSpc>
            </a:pPr>
            <a:r>
              <a:rPr dirty="0" sz="2600" spc="35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Tahoma"/>
                <a:cs typeface="Tahoma"/>
              </a:rPr>
              <a:t>flexible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>
                <a:solidFill>
                  <a:srgbClr val="FFFFFF"/>
                </a:solidFill>
                <a:latin typeface="Tahoma"/>
                <a:cs typeface="Tahoma"/>
              </a:rPr>
              <a:t>recognising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26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Tahoma"/>
                <a:cs typeface="Tahoma"/>
              </a:rPr>
              <a:t>motions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600" spc="-7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Tahoma"/>
                <a:cs typeface="Tahoma"/>
              </a:rPr>
              <a:t>range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7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Tahoma"/>
                <a:cs typeface="Tahoma"/>
              </a:rPr>
              <a:t>gestures,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Tahoma"/>
                <a:cs typeface="Tahoma"/>
              </a:rPr>
              <a:t>postures,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illumination,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6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Tahoma"/>
                <a:cs typeface="Tahoma"/>
              </a:rPr>
              <a:t>backdrops.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4991" y="9634903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89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8411" y="9634903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0564" y="1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0"/>
                </a:move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9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2595" y="1303877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2595" y="1208627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2595" y="1113377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3527" y="0"/>
            <a:ext cx="5314949" cy="102869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043243" y="757284"/>
            <a:ext cx="8318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5600" spc="-75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45277" y="6596708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08934"/>
            <a:ext cx="3011170" cy="7264400"/>
            <a:chOff x="0" y="1508934"/>
            <a:chExt cx="3011170" cy="7264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08934"/>
              <a:ext cx="3010849" cy="72643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701492"/>
              <a:ext cx="2620645" cy="1494790"/>
            </a:xfrm>
            <a:custGeom>
              <a:avLst/>
              <a:gdLst/>
              <a:ahLst/>
              <a:cxnLst/>
              <a:rect l="l" t="t" r="r" b="b"/>
              <a:pathLst>
                <a:path w="2620645" h="1494790">
                  <a:moveTo>
                    <a:pt x="2620374" y="0"/>
                  </a:moveTo>
                  <a:lnTo>
                    <a:pt x="2566305" y="104928"/>
                  </a:lnTo>
                  <a:lnTo>
                    <a:pt x="2432762" y="307176"/>
                  </a:lnTo>
                  <a:lnTo>
                    <a:pt x="2236405" y="528905"/>
                  </a:lnTo>
                  <a:lnTo>
                    <a:pt x="1999412" y="733427"/>
                  </a:lnTo>
                  <a:lnTo>
                    <a:pt x="1682900" y="943555"/>
                  </a:lnTo>
                  <a:lnTo>
                    <a:pt x="1322245" y="1125663"/>
                  </a:lnTo>
                  <a:lnTo>
                    <a:pt x="922214" y="1276793"/>
                  </a:lnTo>
                  <a:lnTo>
                    <a:pt x="487570" y="1393989"/>
                  </a:lnTo>
                  <a:lnTo>
                    <a:pt x="0" y="1477497"/>
                  </a:lnTo>
                  <a:lnTo>
                    <a:pt x="0" y="1494690"/>
                  </a:lnTo>
                  <a:lnTo>
                    <a:pt x="519996" y="1403186"/>
                  </a:lnTo>
                  <a:lnTo>
                    <a:pt x="1043608" y="1251309"/>
                  </a:lnTo>
                  <a:lnTo>
                    <a:pt x="1477713" y="1068424"/>
                  </a:lnTo>
                  <a:lnTo>
                    <a:pt x="1826772" y="869833"/>
                  </a:lnTo>
                  <a:lnTo>
                    <a:pt x="2129743" y="641246"/>
                  </a:lnTo>
                  <a:lnTo>
                    <a:pt x="2355181" y="414597"/>
                  </a:lnTo>
                  <a:lnTo>
                    <a:pt x="2514879" y="199395"/>
                  </a:lnTo>
                  <a:lnTo>
                    <a:pt x="2620374" y="0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90806"/>
              <a:ext cx="2971870" cy="62199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33333" y="618510"/>
            <a:ext cx="8229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00</a:t>
            </a:r>
            <a:r>
              <a:rPr dirty="0" sz="5600" spc="-830" b="0">
                <a:latin typeface="Trebuchet MS"/>
                <a:cs typeface="Trebuchet MS"/>
              </a:rPr>
              <a:t>5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296" y="3775109"/>
            <a:ext cx="5388610" cy="27000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dirty="0" sz="8800" spc="-18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800" spc="-1664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8800" spc="-68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800" spc="-65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800" spc="-200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8800" spc="-68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800" spc="-167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800" spc="-221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8800" spc="-7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800" spc="-170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8800" spc="-23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800" spc="-18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8800" spc="-1160" b="1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8800" spc="-23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800" spc="-198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8800" spc="-7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800" spc="-1889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8800" spc="-23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800" spc="-1739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8800" spc="-1614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8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8246" y="9067802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89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1666" y="9067802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33127" y="2518266"/>
            <a:ext cx="10429875" cy="3340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31800"/>
              </a:lnSpc>
              <a:spcBef>
                <a:spcPts val="95"/>
              </a:spcBef>
            </a:pP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50" spc="-40">
                <a:solidFill>
                  <a:srgbClr val="FFFFFF"/>
                </a:solidFill>
                <a:latin typeface="Tahoma"/>
                <a:cs typeface="Tahoma"/>
              </a:rPr>
              <a:t>"Sign Language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Recognition" 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research paper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proposes </a:t>
            </a:r>
            <a:r>
              <a:rPr dirty="0" sz="2750" spc="-7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two- </a:t>
            </a:r>
            <a:r>
              <a:rPr dirty="0" sz="275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step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approach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750" spc="10">
                <a:solidFill>
                  <a:srgbClr val="FFFFFF"/>
                </a:solidFill>
                <a:latin typeface="Tahoma"/>
                <a:cs typeface="Tahoma"/>
              </a:rPr>
              <a:t>deep </a:t>
            </a:r>
            <a:r>
              <a:rPr dirty="0" sz="2750" spc="-15">
                <a:solidFill>
                  <a:srgbClr val="FFFFFF"/>
                </a:solidFill>
                <a:latin typeface="Tahoma"/>
                <a:cs typeface="Tahoma"/>
              </a:rPr>
              <a:t>learning </a:t>
            </a:r>
            <a:r>
              <a:rPr dirty="0" sz="2750" spc="5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recognizing </a:t>
            </a:r>
            <a:r>
              <a:rPr dirty="0" sz="2750" spc="-25">
                <a:solidFill>
                  <a:srgbClr val="FFFFFF"/>
                </a:solidFill>
                <a:latin typeface="Tahoma"/>
                <a:cs typeface="Tahoma"/>
              </a:rPr>
              <a:t>sign </a:t>
            </a:r>
            <a:r>
              <a:rPr dirty="0" sz="2750" spc="-40">
                <a:solidFill>
                  <a:srgbClr val="FFFFFF"/>
                </a:solidFill>
                <a:latin typeface="Tahoma"/>
                <a:cs typeface="Tahoma"/>
              </a:rPr>
              <a:t>language </a:t>
            </a:r>
            <a:r>
              <a:rPr dirty="0" sz="275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45">
                <a:solidFill>
                  <a:srgbClr val="FFFFFF"/>
                </a:solidFill>
                <a:latin typeface="Tahoma"/>
                <a:cs typeface="Tahoma"/>
              </a:rPr>
              <a:t>gestures:</a:t>
            </a:r>
            <a:endParaRPr sz="2750">
              <a:latin typeface="Tahoma"/>
              <a:cs typeface="Tahoma"/>
            </a:endParaRPr>
          </a:p>
          <a:p>
            <a:pPr algn="just" marL="608330" indent="-321310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608965" algn="l"/>
              </a:tabLst>
            </a:pPr>
            <a:r>
              <a:rPr dirty="0" sz="2750" spc="35">
                <a:solidFill>
                  <a:srgbClr val="FFFFFF"/>
                </a:solidFill>
                <a:latin typeface="Tahoma"/>
                <a:cs typeface="Tahoma"/>
              </a:rPr>
              <a:t>Detecting</a:t>
            </a:r>
            <a:r>
              <a:rPr dirty="0" sz="27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5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Tahoma"/>
                <a:cs typeface="Tahoma"/>
              </a:rPr>
              <a:t>fingers.</a:t>
            </a:r>
            <a:endParaRPr sz="2750">
              <a:latin typeface="Tahoma"/>
              <a:cs typeface="Tahoma"/>
            </a:endParaRPr>
          </a:p>
          <a:p>
            <a:pPr algn="just" marL="608330" marR="12700" indent="-321310">
              <a:lnSpc>
                <a:spcPct val="131800"/>
              </a:lnSpc>
              <a:spcBef>
                <a:spcPts val="5"/>
              </a:spcBef>
              <a:buAutoNum type="arabicPeriod"/>
              <a:tabLst>
                <a:tab pos="608965" algn="l"/>
              </a:tabLst>
            </a:pP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750" spc="-7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trained </a:t>
            </a:r>
            <a:r>
              <a:rPr dirty="0" sz="2750" spc="240">
                <a:solidFill>
                  <a:srgbClr val="FFFFFF"/>
                </a:solidFill>
                <a:latin typeface="Tahoma"/>
                <a:cs typeface="Tahoma"/>
              </a:rPr>
              <a:t>CNN 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classify </a:t>
            </a:r>
            <a:r>
              <a:rPr dirty="0" sz="2750" spc="-15">
                <a:solidFill>
                  <a:srgbClr val="FFFFFF"/>
                </a:solidFill>
                <a:latin typeface="Tahoma"/>
                <a:cs typeface="Tahoma"/>
              </a:rPr>
              <a:t>hand </a:t>
            </a:r>
            <a:r>
              <a:rPr dirty="0" sz="2750" spc="-2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finger </a:t>
            </a:r>
            <a:r>
              <a:rPr dirty="0" sz="2750" spc="-5">
                <a:solidFill>
                  <a:srgbClr val="FFFFFF"/>
                </a:solidFill>
                <a:latin typeface="Tahoma"/>
                <a:cs typeface="Tahoma"/>
              </a:rPr>
              <a:t>regions 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into 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3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dirty="0" sz="27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4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Tahoma"/>
                <a:cs typeface="Tahoma"/>
              </a:rPr>
              <a:t>gestures.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3127" y="6937866"/>
            <a:ext cx="10427970" cy="113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95"/>
              </a:spcBef>
              <a:tabLst>
                <a:tab pos="1796414" algn="l"/>
                <a:tab pos="3150235" algn="l"/>
                <a:tab pos="5664835" algn="l"/>
                <a:tab pos="7286625" algn="l"/>
                <a:tab pos="8905875" algn="l"/>
              </a:tabLst>
            </a:pPr>
            <a:r>
              <a:rPr dirty="0" sz="2750" spc="2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325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dirty="0" sz="2750" spc="434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1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26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22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dirty="0" sz="2750" spc="-21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26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750" spc="9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dirty="0" sz="2750" spc="-32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8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4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45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2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50" spc="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50" spc="6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50" spc="-65">
                <a:solidFill>
                  <a:srgbClr val="FFFFFF"/>
                </a:solidFill>
                <a:latin typeface="Tahoma"/>
                <a:cs typeface="Tahoma"/>
              </a:rPr>
              <a:t>g  </a:t>
            </a:r>
            <a:r>
              <a:rPr dirty="0" sz="2750" spc="-50">
                <a:solidFill>
                  <a:srgbClr val="FFFFFF"/>
                </a:solidFill>
                <a:latin typeface="Tahoma"/>
                <a:cs typeface="Tahoma"/>
              </a:rPr>
              <a:t>99.61%</a:t>
            </a:r>
            <a:r>
              <a:rPr dirty="0" sz="27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3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25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dirty="0" sz="275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55">
                <a:solidFill>
                  <a:srgbClr val="FFFFFF"/>
                </a:solidFill>
                <a:latin typeface="Tahoma"/>
                <a:cs typeface="Tahoma"/>
              </a:rPr>
              <a:t>data.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5850" y="133350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5850" y="123825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5850" y="114300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366828" y="6310935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01031" y="2182191"/>
            <a:ext cx="3187065" cy="7322184"/>
            <a:chOff x="15101031" y="2182191"/>
            <a:chExt cx="3187065" cy="73221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01031" y="2182191"/>
              <a:ext cx="3186967" cy="7322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37276" y="2215104"/>
              <a:ext cx="2750724" cy="63485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295904" y="4137602"/>
              <a:ext cx="2992120" cy="4495800"/>
            </a:xfrm>
            <a:custGeom>
              <a:avLst/>
              <a:gdLst/>
              <a:ahLst/>
              <a:cxnLst/>
              <a:rect l="l" t="t" r="r" b="b"/>
              <a:pathLst>
                <a:path w="2992119" h="4495800">
                  <a:moveTo>
                    <a:pt x="2992096" y="4495564"/>
                  </a:moveTo>
                  <a:lnTo>
                    <a:pt x="2992096" y="4474277"/>
                  </a:lnTo>
                  <a:lnTo>
                    <a:pt x="2245198" y="4166696"/>
                  </a:lnTo>
                  <a:lnTo>
                    <a:pt x="1520020" y="3709405"/>
                  </a:lnTo>
                  <a:lnTo>
                    <a:pt x="921959" y="3160222"/>
                  </a:lnTo>
                  <a:lnTo>
                    <a:pt x="463790" y="2545309"/>
                  </a:lnTo>
                  <a:lnTo>
                    <a:pt x="172670" y="1932398"/>
                  </a:lnTo>
                  <a:lnTo>
                    <a:pt x="31309" y="1347992"/>
                  </a:lnTo>
                  <a:lnTo>
                    <a:pt x="20402" y="810340"/>
                  </a:lnTo>
                  <a:lnTo>
                    <a:pt x="119287" y="330785"/>
                  </a:lnTo>
                  <a:lnTo>
                    <a:pt x="257047" y="0"/>
                  </a:lnTo>
                  <a:lnTo>
                    <a:pt x="73467" y="465952"/>
                  </a:lnTo>
                  <a:lnTo>
                    <a:pt x="0" y="991218"/>
                  </a:lnTo>
                  <a:lnTo>
                    <a:pt x="55802" y="1573610"/>
                  </a:lnTo>
                  <a:lnTo>
                    <a:pt x="261358" y="2197242"/>
                  </a:lnTo>
                  <a:lnTo>
                    <a:pt x="635222" y="2838094"/>
                  </a:lnTo>
                  <a:lnTo>
                    <a:pt x="1156167" y="3427989"/>
                  </a:lnTo>
                  <a:lnTo>
                    <a:pt x="1811414" y="3940559"/>
                  </a:lnTo>
                  <a:lnTo>
                    <a:pt x="2577645" y="4344518"/>
                  </a:lnTo>
                  <a:lnTo>
                    <a:pt x="2992096" y="4495564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9211" y="5045634"/>
              <a:ext cx="3148789" cy="44009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544725" y="2219387"/>
              <a:ext cx="2743835" cy="1948814"/>
            </a:xfrm>
            <a:custGeom>
              <a:avLst/>
              <a:gdLst/>
              <a:ahLst/>
              <a:cxnLst/>
              <a:rect l="l" t="t" r="r" b="b"/>
              <a:pathLst>
                <a:path w="2743834" h="1948814">
                  <a:moveTo>
                    <a:pt x="414870" y="1309014"/>
                  </a:moveTo>
                  <a:lnTo>
                    <a:pt x="392671" y="1336052"/>
                  </a:lnTo>
                  <a:lnTo>
                    <a:pt x="400342" y="1327759"/>
                  </a:lnTo>
                  <a:lnTo>
                    <a:pt x="407314" y="1319123"/>
                  </a:lnTo>
                  <a:lnTo>
                    <a:pt x="414870" y="1309014"/>
                  </a:lnTo>
                  <a:close/>
                </a:path>
                <a:path w="2743834" h="1948814">
                  <a:moveTo>
                    <a:pt x="1386535" y="480199"/>
                  </a:moveTo>
                  <a:lnTo>
                    <a:pt x="1319149" y="517385"/>
                  </a:lnTo>
                  <a:lnTo>
                    <a:pt x="1277023" y="541896"/>
                  </a:lnTo>
                  <a:lnTo>
                    <a:pt x="1235837" y="566915"/>
                  </a:lnTo>
                  <a:lnTo>
                    <a:pt x="1195603" y="592518"/>
                  </a:lnTo>
                  <a:lnTo>
                    <a:pt x="1156373" y="618744"/>
                  </a:lnTo>
                  <a:lnTo>
                    <a:pt x="1118171" y="645668"/>
                  </a:lnTo>
                  <a:lnTo>
                    <a:pt x="1091996" y="665162"/>
                  </a:lnTo>
                  <a:lnTo>
                    <a:pt x="1102982" y="657313"/>
                  </a:lnTo>
                  <a:lnTo>
                    <a:pt x="1113967" y="650163"/>
                  </a:lnTo>
                  <a:lnTo>
                    <a:pt x="1124953" y="644042"/>
                  </a:lnTo>
                  <a:lnTo>
                    <a:pt x="1160678" y="618985"/>
                  </a:lnTo>
                  <a:lnTo>
                    <a:pt x="1197013" y="594436"/>
                  </a:lnTo>
                  <a:lnTo>
                    <a:pt x="1233957" y="570433"/>
                  </a:lnTo>
                  <a:lnTo>
                    <a:pt x="1271485" y="546950"/>
                  </a:lnTo>
                  <a:lnTo>
                    <a:pt x="1309585" y="523989"/>
                  </a:lnTo>
                  <a:lnTo>
                    <a:pt x="1348257" y="501561"/>
                  </a:lnTo>
                  <a:lnTo>
                    <a:pt x="1386535" y="480199"/>
                  </a:lnTo>
                  <a:close/>
                </a:path>
                <a:path w="2743834" h="1948814">
                  <a:moveTo>
                    <a:pt x="1398270" y="473875"/>
                  </a:moveTo>
                  <a:lnTo>
                    <a:pt x="1387475" y="479666"/>
                  </a:lnTo>
                  <a:lnTo>
                    <a:pt x="1386535" y="480199"/>
                  </a:lnTo>
                  <a:lnTo>
                    <a:pt x="1398270" y="473875"/>
                  </a:lnTo>
                  <a:close/>
                </a:path>
                <a:path w="2743834" h="1948814">
                  <a:moveTo>
                    <a:pt x="2441803" y="53721"/>
                  </a:moveTo>
                  <a:lnTo>
                    <a:pt x="2392578" y="64655"/>
                  </a:lnTo>
                  <a:lnTo>
                    <a:pt x="2297976" y="87972"/>
                  </a:lnTo>
                  <a:lnTo>
                    <a:pt x="2249005" y="102158"/>
                  </a:lnTo>
                  <a:lnTo>
                    <a:pt x="2344737" y="76593"/>
                  </a:lnTo>
                  <a:lnTo>
                    <a:pt x="2441803" y="53721"/>
                  </a:lnTo>
                  <a:close/>
                </a:path>
                <a:path w="2743834" h="1948814">
                  <a:moveTo>
                    <a:pt x="2743263" y="550151"/>
                  </a:moveTo>
                  <a:lnTo>
                    <a:pt x="2188743" y="629526"/>
                  </a:lnTo>
                  <a:lnTo>
                    <a:pt x="1653895" y="766673"/>
                  </a:lnTo>
                  <a:lnTo>
                    <a:pt x="1164501" y="956411"/>
                  </a:lnTo>
                  <a:lnTo>
                    <a:pt x="768883" y="1171257"/>
                  </a:lnTo>
                  <a:lnTo>
                    <a:pt x="460476" y="1396619"/>
                  </a:lnTo>
                  <a:lnTo>
                    <a:pt x="229603" y="1620596"/>
                  </a:lnTo>
                  <a:lnTo>
                    <a:pt x="44145" y="1865287"/>
                  </a:lnTo>
                  <a:lnTo>
                    <a:pt x="0" y="1948726"/>
                  </a:lnTo>
                  <a:lnTo>
                    <a:pt x="126263" y="1757502"/>
                  </a:lnTo>
                  <a:lnTo>
                    <a:pt x="322618" y="1535772"/>
                  </a:lnTo>
                  <a:lnTo>
                    <a:pt x="559612" y="1331252"/>
                  </a:lnTo>
                  <a:lnTo>
                    <a:pt x="876122" y="1121117"/>
                  </a:lnTo>
                  <a:lnTo>
                    <a:pt x="1236776" y="939012"/>
                  </a:lnTo>
                  <a:lnTo>
                    <a:pt x="1689354" y="771321"/>
                  </a:lnTo>
                  <a:lnTo>
                    <a:pt x="2184971" y="647039"/>
                  </a:lnTo>
                  <a:lnTo>
                    <a:pt x="2743263" y="567270"/>
                  </a:lnTo>
                  <a:lnTo>
                    <a:pt x="2743263" y="550151"/>
                  </a:lnTo>
                  <a:close/>
                </a:path>
                <a:path w="2743834" h="1948814">
                  <a:moveTo>
                    <a:pt x="2743263" y="259892"/>
                  </a:moveTo>
                  <a:lnTo>
                    <a:pt x="2670581" y="267563"/>
                  </a:lnTo>
                  <a:lnTo>
                    <a:pt x="2620314" y="273519"/>
                  </a:lnTo>
                  <a:lnTo>
                    <a:pt x="2570238" y="279984"/>
                  </a:lnTo>
                  <a:lnTo>
                    <a:pt x="2520353" y="286918"/>
                  </a:lnTo>
                  <a:lnTo>
                    <a:pt x="2470670" y="294347"/>
                  </a:lnTo>
                  <a:lnTo>
                    <a:pt x="2421217" y="302260"/>
                  </a:lnTo>
                  <a:lnTo>
                    <a:pt x="2371979" y="310654"/>
                  </a:lnTo>
                  <a:lnTo>
                    <a:pt x="2322969" y="319532"/>
                  </a:lnTo>
                  <a:lnTo>
                    <a:pt x="2274214" y="328891"/>
                  </a:lnTo>
                  <a:lnTo>
                    <a:pt x="2225700" y="338709"/>
                  </a:lnTo>
                  <a:lnTo>
                    <a:pt x="2177465" y="349021"/>
                  </a:lnTo>
                  <a:lnTo>
                    <a:pt x="2129510" y="359791"/>
                  </a:lnTo>
                  <a:lnTo>
                    <a:pt x="2081834" y="371030"/>
                  </a:lnTo>
                  <a:lnTo>
                    <a:pt x="2034451" y="382739"/>
                  </a:lnTo>
                  <a:lnTo>
                    <a:pt x="1987372" y="394919"/>
                  </a:lnTo>
                  <a:lnTo>
                    <a:pt x="1940610" y="407555"/>
                  </a:lnTo>
                  <a:lnTo>
                    <a:pt x="1894192" y="420662"/>
                  </a:lnTo>
                  <a:lnTo>
                    <a:pt x="1848091" y="434213"/>
                  </a:lnTo>
                  <a:lnTo>
                    <a:pt x="1802345" y="448233"/>
                  </a:lnTo>
                  <a:lnTo>
                    <a:pt x="1756956" y="462699"/>
                  </a:lnTo>
                  <a:lnTo>
                    <a:pt x="1711934" y="477634"/>
                  </a:lnTo>
                  <a:lnTo>
                    <a:pt x="1667294" y="493001"/>
                  </a:lnTo>
                  <a:lnTo>
                    <a:pt x="1623034" y="508838"/>
                  </a:lnTo>
                  <a:lnTo>
                    <a:pt x="1579181" y="525106"/>
                  </a:lnTo>
                  <a:lnTo>
                    <a:pt x="1535722" y="541820"/>
                  </a:lnTo>
                  <a:lnTo>
                    <a:pt x="1492694" y="558977"/>
                  </a:lnTo>
                  <a:lnTo>
                    <a:pt x="1450098" y="576580"/>
                  </a:lnTo>
                  <a:lnTo>
                    <a:pt x="1407934" y="594626"/>
                  </a:lnTo>
                  <a:lnTo>
                    <a:pt x="1366215" y="613105"/>
                  </a:lnTo>
                  <a:lnTo>
                    <a:pt x="1324965" y="632015"/>
                  </a:lnTo>
                  <a:lnTo>
                    <a:pt x="1284173" y="651357"/>
                  </a:lnTo>
                  <a:lnTo>
                    <a:pt x="1243876" y="671131"/>
                  </a:lnTo>
                  <a:lnTo>
                    <a:pt x="1204048" y="691337"/>
                  </a:lnTo>
                  <a:lnTo>
                    <a:pt x="1164742" y="711962"/>
                  </a:lnTo>
                  <a:lnTo>
                    <a:pt x="1125931" y="733018"/>
                  </a:lnTo>
                  <a:lnTo>
                    <a:pt x="1087653" y="754494"/>
                  </a:lnTo>
                  <a:lnTo>
                    <a:pt x="1049896" y="776389"/>
                  </a:lnTo>
                  <a:lnTo>
                    <a:pt x="1012685" y="798703"/>
                  </a:lnTo>
                  <a:lnTo>
                    <a:pt x="976020" y="821436"/>
                  </a:lnTo>
                  <a:lnTo>
                    <a:pt x="939914" y="844575"/>
                  </a:lnTo>
                  <a:lnTo>
                    <a:pt x="904392" y="868133"/>
                  </a:lnTo>
                  <a:lnTo>
                    <a:pt x="869442" y="892111"/>
                  </a:lnTo>
                  <a:lnTo>
                    <a:pt x="835088" y="916482"/>
                  </a:lnTo>
                  <a:lnTo>
                    <a:pt x="801331" y="941260"/>
                  </a:lnTo>
                  <a:lnTo>
                    <a:pt x="768184" y="966444"/>
                  </a:lnTo>
                  <a:lnTo>
                    <a:pt x="735672" y="992035"/>
                  </a:lnTo>
                  <a:lnTo>
                    <a:pt x="703783" y="1018019"/>
                  </a:lnTo>
                  <a:lnTo>
                    <a:pt x="672541" y="1044409"/>
                  </a:lnTo>
                  <a:lnTo>
                    <a:pt x="641946" y="1071194"/>
                  </a:lnTo>
                  <a:lnTo>
                    <a:pt x="612025" y="1098359"/>
                  </a:lnTo>
                  <a:lnTo>
                    <a:pt x="582764" y="1125931"/>
                  </a:lnTo>
                  <a:lnTo>
                    <a:pt x="554202" y="1153883"/>
                  </a:lnTo>
                  <a:lnTo>
                    <a:pt x="526326" y="1182230"/>
                  </a:lnTo>
                  <a:lnTo>
                    <a:pt x="499148" y="1210957"/>
                  </a:lnTo>
                  <a:lnTo>
                    <a:pt x="472694" y="1240078"/>
                  </a:lnTo>
                  <a:lnTo>
                    <a:pt x="446963" y="1269568"/>
                  </a:lnTo>
                  <a:lnTo>
                    <a:pt x="421957" y="1299438"/>
                  </a:lnTo>
                  <a:lnTo>
                    <a:pt x="414870" y="1309014"/>
                  </a:lnTo>
                  <a:lnTo>
                    <a:pt x="419836" y="1302969"/>
                  </a:lnTo>
                  <a:lnTo>
                    <a:pt x="447979" y="1270254"/>
                  </a:lnTo>
                  <a:lnTo>
                    <a:pt x="477088" y="1237907"/>
                  </a:lnTo>
                  <a:lnTo>
                    <a:pt x="507149" y="1205941"/>
                  </a:lnTo>
                  <a:lnTo>
                    <a:pt x="538149" y="1174369"/>
                  </a:lnTo>
                  <a:lnTo>
                    <a:pt x="570090" y="1143190"/>
                  </a:lnTo>
                  <a:lnTo>
                    <a:pt x="602957" y="1112418"/>
                  </a:lnTo>
                  <a:lnTo>
                    <a:pt x="636727" y="1082052"/>
                  </a:lnTo>
                  <a:lnTo>
                    <a:pt x="671398" y="1052118"/>
                  </a:lnTo>
                  <a:lnTo>
                    <a:pt x="706958" y="1022604"/>
                  </a:lnTo>
                  <a:lnTo>
                    <a:pt x="743394" y="993521"/>
                  </a:lnTo>
                  <a:lnTo>
                    <a:pt x="780694" y="964895"/>
                  </a:lnTo>
                  <a:lnTo>
                    <a:pt x="818870" y="936713"/>
                  </a:lnTo>
                  <a:lnTo>
                    <a:pt x="857872" y="908989"/>
                  </a:lnTo>
                  <a:lnTo>
                    <a:pt x="897724" y="881722"/>
                  </a:lnTo>
                  <a:lnTo>
                    <a:pt x="938390" y="854938"/>
                  </a:lnTo>
                  <a:lnTo>
                    <a:pt x="979881" y="828636"/>
                  </a:lnTo>
                  <a:lnTo>
                    <a:pt x="1022172" y="802830"/>
                  </a:lnTo>
                  <a:lnTo>
                    <a:pt x="1065250" y="777519"/>
                  </a:lnTo>
                  <a:lnTo>
                    <a:pt x="1109116" y="752703"/>
                  </a:lnTo>
                  <a:lnTo>
                    <a:pt x="1153744" y="728408"/>
                  </a:lnTo>
                  <a:lnTo>
                    <a:pt x="1199146" y="704621"/>
                  </a:lnTo>
                  <a:lnTo>
                    <a:pt x="1245285" y="681380"/>
                  </a:lnTo>
                  <a:lnTo>
                    <a:pt x="1292174" y="658660"/>
                  </a:lnTo>
                  <a:lnTo>
                    <a:pt x="1339786" y="636485"/>
                  </a:lnTo>
                  <a:lnTo>
                    <a:pt x="1388110" y="614870"/>
                  </a:lnTo>
                  <a:lnTo>
                    <a:pt x="1437144" y="593801"/>
                  </a:lnTo>
                  <a:lnTo>
                    <a:pt x="1486877" y="573303"/>
                  </a:lnTo>
                  <a:lnTo>
                    <a:pt x="1537296" y="553389"/>
                  </a:lnTo>
                  <a:lnTo>
                    <a:pt x="1588389" y="534047"/>
                  </a:lnTo>
                  <a:lnTo>
                    <a:pt x="1640141" y="515289"/>
                  </a:lnTo>
                  <a:lnTo>
                    <a:pt x="1692541" y="497141"/>
                  </a:lnTo>
                  <a:lnTo>
                    <a:pt x="1745589" y="479590"/>
                  </a:lnTo>
                  <a:lnTo>
                    <a:pt x="1799272" y="462648"/>
                  </a:lnTo>
                  <a:lnTo>
                    <a:pt x="1903514" y="431812"/>
                  </a:lnTo>
                  <a:lnTo>
                    <a:pt x="1953666" y="417880"/>
                  </a:lnTo>
                  <a:lnTo>
                    <a:pt x="2004009" y="404520"/>
                  </a:lnTo>
                  <a:lnTo>
                    <a:pt x="2054529" y="391718"/>
                  </a:lnTo>
                  <a:lnTo>
                    <a:pt x="2105240" y="379501"/>
                  </a:lnTo>
                  <a:lnTo>
                    <a:pt x="2156117" y="367842"/>
                  </a:lnTo>
                  <a:lnTo>
                    <a:pt x="2207133" y="356743"/>
                  </a:lnTo>
                  <a:lnTo>
                    <a:pt x="2258301" y="346202"/>
                  </a:lnTo>
                  <a:lnTo>
                    <a:pt x="2309609" y="336232"/>
                  </a:lnTo>
                  <a:lnTo>
                    <a:pt x="2361044" y="326821"/>
                  </a:lnTo>
                  <a:lnTo>
                    <a:pt x="2412593" y="317957"/>
                  </a:lnTo>
                  <a:lnTo>
                    <a:pt x="2464231" y="309651"/>
                  </a:lnTo>
                  <a:lnTo>
                    <a:pt x="2515984" y="301891"/>
                  </a:lnTo>
                  <a:lnTo>
                    <a:pt x="2567800" y="294678"/>
                  </a:lnTo>
                  <a:lnTo>
                    <a:pt x="2619705" y="288023"/>
                  </a:lnTo>
                  <a:lnTo>
                    <a:pt x="2671673" y="281901"/>
                  </a:lnTo>
                  <a:lnTo>
                    <a:pt x="2723680" y="276326"/>
                  </a:lnTo>
                  <a:lnTo>
                    <a:pt x="2743263" y="274434"/>
                  </a:lnTo>
                  <a:lnTo>
                    <a:pt x="2743263" y="259892"/>
                  </a:lnTo>
                  <a:close/>
                </a:path>
                <a:path w="2743834" h="1948814">
                  <a:moveTo>
                    <a:pt x="2743263" y="73456"/>
                  </a:moveTo>
                  <a:lnTo>
                    <a:pt x="2655938" y="84086"/>
                  </a:lnTo>
                  <a:lnTo>
                    <a:pt x="2606624" y="90906"/>
                  </a:lnTo>
                  <a:lnTo>
                    <a:pt x="2557500" y="98272"/>
                  </a:lnTo>
                  <a:lnTo>
                    <a:pt x="2508567" y="106184"/>
                  </a:lnTo>
                  <a:lnTo>
                    <a:pt x="2459850" y="114642"/>
                  </a:lnTo>
                  <a:lnTo>
                    <a:pt x="2411349" y="123647"/>
                  </a:lnTo>
                  <a:lnTo>
                    <a:pt x="2363089" y="133184"/>
                  </a:lnTo>
                  <a:lnTo>
                    <a:pt x="2315083" y="143281"/>
                  </a:lnTo>
                  <a:lnTo>
                    <a:pt x="2267318" y="153911"/>
                  </a:lnTo>
                  <a:lnTo>
                    <a:pt x="2219845" y="165087"/>
                  </a:lnTo>
                  <a:lnTo>
                    <a:pt x="2172652" y="176796"/>
                  </a:lnTo>
                  <a:lnTo>
                    <a:pt x="2125764" y="189064"/>
                  </a:lnTo>
                  <a:lnTo>
                    <a:pt x="2079193" y="201853"/>
                  </a:lnTo>
                  <a:lnTo>
                    <a:pt x="2032952" y="215201"/>
                  </a:lnTo>
                  <a:lnTo>
                    <a:pt x="1987042" y="229082"/>
                  </a:lnTo>
                  <a:lnTo>
                    <a:pt x="1941487" y="243497"/>
                  </a:lnTo>
                  <a:lnTo>
                    <a:pt x="1896313" y="258445"/>
                  </a:lnTo>
                  <a:lnTo>
                    <a:pt x="1851507" y="273939"/>
                  </a:lnTo>
                  <a:lnTo>
                    <a:pt x="1807095" y="289966"/>
                  </a:lnTo>
                  <a:lnTo>
                    <a:pt x="1763090" y="306539"/>
                  </a:lnTo>
                  <a:lnTo>
                    <a:pt x="1719503" y="323634"/>
                  </a:lnTo>
                  <a:lnTo>
                    <a:pt x="1676349" y="341274"/>
                  </a:lnTo>
                  <a:lnTo>
                    <a:pt x="1633639" y="359448"/>
                  </a:lnTo>
                  <a:lnTo>
                    <a:pt x="1591386" y="378155"/>
                  </a:lnTo>
                  <a:lnTo>
                    <a:pt x="1549615" y="397395"/>
                  </a:lnTo>
                  <a:lnTo>
                    <a:pt x="1508315" y="417169"/>
                  </a:lnTo>
                  <a:lnTo>
                    <a:pt x="1467523" y="437464"/>
                  </a:lnTo>
                  <a:lnTo>
                    <a:pt x="1427238" y="458304"/>
                  </a:lnTo>
                  <a:lnTo>
                    <a:pt x="1406893" y="469239"/>
                  </a:lnTo>
                  <a:lnTo>
                    <a:pt x="1450822" y="446328"/>
                  </a:lnTo>
                  <a:lnTo>
                    <a:pt x="1492821" y="425538"/>
                  </a:lnTo>
                  <a:lnTo>
                    <a:pt x="1535277" y="405320"/>
                  </a:lnTo>
                  <a:lnTo>
                    <a:pt x="1578165" y="385686"/>
                  </a:lnTo>
                  <a:lnTo>
                    <a:pt x="1621497" y="366610"/>
                  </a:lnTo>
                  <a:lnTo>
                    <a:pt x="1665249" y="348107"/>
                  </a:lnTo>
                  <a:lnTo>
                    <a:pt x="1709394" y="330174"/>
                  </a:lnTo>
                  <a:lnTo>
                    <a:pt x="1753946" y="312813"/>
                  </a:lnTo>
                  <a:lnTo>
                    <a:pt x="1798866" y="296011"/>
                  </a:lnTo>
                  <a:lnTo>
                    <a:pt x="1844154" y="279781"/>
                  </a:lnTo>
                  <a:lnTo>
                    <a:pt x="1889798" y="264121"/>
                  </a:lnTo>
                  <a:lnTo>
                    <a:pt x="1935784" y="249021"/>
                  </a:lnTo>
                  <a:lnTo>
                    <a:pt x="1982101" y="234492"/>
                  </a:lnTo>
                  <a:lnTo>
                    <a:pt x="2028723" y="220522"/>
                  </a:lnTo>
                  <a:lnTo>
                    <a:pt x="2075662" y="207124"/>
                  </a:lnTo>
                  <a:lnTo>
                    <a:pt x="2122881" y="194271"/>
                  </a:lnTo>
                  <a:lnTo>
                    <a:pt x="2170379" y="182003"/>
                  </a:lnTo>
                  <a:lnTo>
                    <a:pt x="2218131" y="170281"/>
                  </a:lnTo>
                  <a:lnTo>
                    <a:pt x="2266150" y="159118"/>
                  </a:lnTo>
                  <a:lnTo>
                    <a:pt x="2314397" y="148526"/>
                  </a:lnTo>
                  <a:lnTo>
                    <a:pt x="2362860" y="138480"/>
                  </a:lnTo>
                  <a:lnTo>
                    <a:pt x="2411552" y="128993"/>
                  </a:lnTo>
                  <a:lnTo>
                    <a:pt x="2460434" y="120078"/>
                  </a:lnTo>
                  <a:lnTo>
                    <a:pt x="2509507" y="111709"/>
                  </a:lnTo>
                  <a:lnTo>
                    <a:pt x="2558758" y="103898"/>
                  </a:lnTo>
                  <a:lnTo>
                    <a:pt x="2608161" y="96634"/>
                  </a:lnTo>
                  <a:lnTo>
                    <a:pt x="2657716" y="89928"/>
                  </a:lnTo>
                  <a:lnTo>
                    <a:pt x="2707411" y="83781"/>
                  </a:lnTo>
                  <a:lnTo>
                    <a:pt x="2743263" y="79756"/>
                  </a:lnTo>
                  <a:lnTo>
                    <a:pt x="2743263" y="73456"/>
                  </a:lnTo>
                  <a:close/>
                </a:path>
                <a:path w="2743834" h="1948814">
                  <a:moveTo>
                    <a:pt x="2743263" y="0"/>
                  </a:moveTo>
                  <a:lnTo>
                    <a:pt x="2688539" y="7708"/>
                  </a:lnTo>
                  <a:lnTo>
                    <a:pt x="2588907" y="23977"/>
                  </a:lnTo>
                  <a:lnTo>
                    <a:pt x="2490203" y="42964"/>
                  </a:lnTo>
                  <a:lnTo>
                    <a:pt x="2441803" y="53721"/>
                  </a:lnTo>
                  <a:lnTo>
                    <a:pt x="2540063" y="33528"/>
                  </a:lnTo>
                  <a:lnTo>
                    <a:pt x="2639352" y="16040"/>
                  </a:lnTo>
                  <a:lnTo>
                    <a:pt x="2743263" y="762"/>
                  </a:lnTo>
                  <a:lnTo>
                    <a:pt x="2743263" y="0"/>
                  </a:lnTo>
                  <a:close/>
                </a:path>
              </a:pathLst>
            </a:custGeom>
            <a:solidFill>
              <a:srgbClr val="6E69D4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1888" y="2254413"/>
              <a:ext cx="3156112" cy="721338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998246" y="953965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89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1666" y="9539655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077325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18287998" y="9524"/>
                </a:moveTo>
                <a:lnTo>
                  <a:pt x="0" y="95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5850" y="133350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5850" y="123825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5850" y="1143000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8841" y="1873920"/>
            <a:ext cx="10429874" cy="62483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30607" y="4911650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299793" y="3775106"/>
            <a:ext cx="5388610" cy="2700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0530"/>
              </a:lnSpc>
              <a:spcBef>
                <a:spcPts val="100"/>
              </a:spcBef>
            </a:pPr>
            <a:r>
              <a:rPr dirty="0" sz="8800" spc="-1850"/>
              <a:t>E</a:t>
            </a:r>
            <a:r>
              <a:rPr dirty="0" sz="8800" spc="-1664"/>
              <a:t>X</a:t>
            </a:r>
            <a:r>
              <a:rPr dirty="0" sz="8800" spc="-685"/>
              <a:t>I</a:t>
            </a:r>
            <a:r>
              <a:rPr dirty="0" sz="8800" spc="-650"/>
              <a:t>S</a:t>
            </a:r>
            <a:r>
              <a:rPr dirty="0" sz="8800" spc="-2005"/>
              <a:t>T</a:t>
            </a:r>
            <a:r>
              <a:rPr dirty="0" sz="8800" spc="-685"/>
              <a:t>I</a:t>
            </a:r>
            <a:r>
              <a:rPr dirty="0" sz="8800" spc="-1675"/>
              <a:t>N</a:t>
            </a:r>
            <a:r>
              <a:rPr dirty="0" sz="8800" spc="-2215"/>
              <a:t>G</a:t>
            </a:r>
            <a:r>
              <a:rPr dirty="0" sz="8800" spc="-770"/>
              <a:t> </a:t>
            </a:r>
            <a:r>
              <a:rPr dirty="0" sz="8800" spc="-1700"/>
              <a:t>B</a:t>
            </a:r>
            <a:r>
              <a:rPr dirty="0" sz="8800" spc="-2325"/>
              <a:t>O</a:t>
            </a:r>
            <a:r>
              <a:rPr dirty="0" sz="8800" spc="-1845"/>
              <a:t>D</a:t>
            </a:r>
            <a:r>
              <a:rPr dirty="0" sz="8800" spc="-1755"/>
              <a:t>Y</a:t>
            </a:r>
            <a:endParaRPr sz="8800"/>
          </a:p>
          <a:p>
            <a:pPr algn="r" marR="5080">
              <a:lnSpc>
                <a:spcPts val="10530"/>
              </a:lnSpc>
            </a:pPr>
            <a:r>
              <a:rPr dirty="0" sz="8800" spc="-2325"/>
              <a:t>O</a:t>
            </a:r>
            <a:r>
              <a:rPr dirty="0" sz="8800" spc="-1980"/>
              <a:t>F</a:t>
            </a:r>
            <a:r>
              <a:rPr dirty="0" sz="8800" spc="-770"/>
              <a:t> </a:t>
            </a:r>
            <a:r>
              <a:rPr dirty="0" sz="8800" spc="-1889"/>
              <a:t>W</a:t>
            </a:r>
            <a:r>
              <a:rPr dirty="0" sz="8800" spc="-2325"/>
              <a:t>O</a:t>
            </a:r>
            <a:r>
              <a:rPr dirty="0" sz="8800" spc="-1739"/>
              <a:t>R</a:t>
            </a:r>
            <a:r>
              <a:rPr dirty="0" sz="8800" spc="-1614"/>
              <a:t>K</a:t>
            </a:r>
            <a:endParaRPr sz="8800"/>
          </a:p>
        </p:txBody>
      </p:sp>
      <p:sp>
        <p:nvSpPr>
          <p:cNvPr id="18" name="object 18"/>
          <p:cNvSpPr txBox="1"/>
          <p:nvPr/>
        </p:nvSpPr>
        <p:spPr>
          <a:xfrm>
            <a:off x="16631666" y="985955"/>
            <a:ext cx="820419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5600" spc="-844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18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236699"/>
            <a:ext cx="3473450" cy="7379334"/>
            <a:chOff x="0" y="2236699"/>
            <a:chExt cx="3473450" cy="73793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36699"/>
              <a:ext cx="3473443" cy="73791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060005"/>
              <a:ext cx="3270885" cy="4573270"/>
            </a:xfrm>
            <a:custGeom>
              <a:avLst/>
              <a:gdLst/>
              <a:ahLst/>
              <a:cxnLst/>
              <a:rect l="l" t="t" r="r" b="b"/>
              <a:pathLst>
                <a:path w="3270885" h="4573270">
                  <a:moveTo>
                    <a:pt x="0" y="0"/>
                  </a:moveTo>
                  <a:lnTo>
                    <a:pt x="0" y="20647"/>
                  </a:lnTo>
                  <a:lnTo>
                    <a:pt x="778862" y="288522"/>
                  </a:lnTo>
                  <a:lnTo>
                    <a:pt x="1536864" y="709711"/>
                  </a:lnTo>
                  <a:lnTo>
                    <a:pt x="2176022" y="1232988"/>
                  </a:lnTo>
                  <a:lnTo>
                    <a:pt x="2679280" y="1830172"/>
                  </a:lnTo>
                  <a:lnTo>
                    <a:pt x="3033861" y="2475097"/>
                  </a:lnTo>
                  <a:lnTo>
                    <a:pt x="3219888" y="3099808"/>
                  </a:lnTo>
                  <a:lnTo>
                    <a:pt x="3256197" y="3680965"/>
                  </a:lnTo>
                  <a:lnTo>
                    <a:pt x="3175144" y="4164016"/>
                  </a:lnTo>
                  <a:lnTo>
                    <a:pt x="3013401" y="4573121"/>
                  </a:lnTo>
                  <a:lnTo>
                    <a:pt x="3196981" y="4107169"/>
                  </a:lnTo>
                  <a:lnTo>
                    <a:pt x="3270448" y="3581903"/>
                  </a:lnTo>
                  <a:lnTo>
                    <a:pt x="3214646" y="2999511"/>
                  </a:lnTo>
                  <a:lnTo>
                    <a:pt x="3009089" y="2375879"/>
                  </a:lnTo>
                  <a:lnTo>
                    <a:pt x="2635225" y="1735026"/>
                  </a:lnTo>
                  <a:lnTo>
                    <a:pt x="2114281" y="1145132"/>
                  </a:lnTo>
                  <a:lnTo>
                    <a:pt x="1459034" y="632561"/>
                  </a:lnTo>
                  <a:lnTo>
                    <a:pt x="692802" y="22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72807"/>
              <a:ext cx="3427141" cy="4452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7554988"/>
              <a:ext cx="3046095" cy="2023110"/>
            </a:xfrm>
            <a:custGeom>
              <a:avLst/>
              <a:gdLst/>
              <a:ahLst/>
              <a:cxnLst/>
              <a:rect l="l" t="t" r="r" b="b"/>
              <a:pathLst>
                <a:path w="3046095" h="2023109">
                  <a:moveTo>
                    <a:pt x="126733" y="2012569"/>
                  </a:moveTo>
                  <a:lnTo>
                    <a:pt x="0" y="2022055"/>
                  </a:lnTo>
                  <a:lnTo>
                    <a:pt x="0" y="2023008"/>
                  </a:lnTo>
                  <a:lnTo>
                    <a:pt x="126733" y="2012569"/>
                  </a:lnTo>
                  <a:close/>
                </a:path>
                <a:path w="3046095" h="2023109">
                  <a:moveTo>
                    <a:pt x="423545" y="1973237"/>
                  </a:moveTo>
                  <a:lnTo>
                    <a:pt x="282092" y="1995131"/>
                  </a:lnTo>
                  <a:lnTo>
                    <a:pt x="131394" y="2012175"/>
                  </a:lnTo>
                  <a:lnTo>
                    <a:pt x="182194" y="2007984"/>
                  </a:lnTo>
                  <a:lnTo>
                    <a:pt x="333082" y="1988654"/>
                  </a:lnTo>
                  <a:lnTo>
                    <a:pt x="423545" y="1973237"/>
                  </a:lnTo>
                  <a:close/>
                </a:path>
                <a:path w="3046095" h="2023109">
                  <a:moveTo>
                    <a:pt x="557060" y="1947164"/>
                  </a:moveTo>
                  <a:lnTo>
                    <a:pt x="436854" y="1970963"/>
                  </a:lnTo>
                  <a:lnTo>
                    <a:pt x="482193" y="1963229"/>
                  </a:lnTo>
                  <a:lnTo>
                    <a:pt x="557060" y="1947164"/>
                  </a:lnTo>
                  <a:close/>
                </a:path>
                <a:path w="3046095" h="2023109">
                  <a:moveTo>
                    <a:pt x="687666" y="1916391"/>
                  </a:moveTo>
                  <a:lnTo>
                    <a:pt x="592924" y="1939467"/>
                  </a:lnTo>
                  <a:lnTo>
                    <a:pt x="629043" y="1931708"/>
                  </a:lnTo>
                  <a:lnTo>
                    <a:pt x="687666" y="1916391"/>
                  </a:lnTo>
                  <a:close/>
                </a:path>
                <a:path w="3046095" h="2023109">
                  <a:moveTo>
                    <a:pt x="1614716" y="1527136"/>
                  </a:moveTo>
                  <a:lnTo>
                    <a:pt x="1570799" y="1550035"/>
                  </a:lnTo>
                  <a:lnTo>
                    <a:pt x="1528800" y="1570824"/>
                  </a:lnTo>
                  <a:lnTo>
                    <a:pt x="1486344" y="1591043"/>
                  </a:lnTo>
                  <a:lnTo>
                    <a:pt x="1443443" y="1610677"/>
                  </a:lnTo>
                  <a:lnTo>
                    <a:pt x="1400111" y="1629752"/>
                  </a:lnTo>
                  <a:lnTo>
                    <a:pt x="1356372" y="1648256"/>
                  </a:lnTo>
                  <a:lnTo>
                    <a:pt x="1312214" y="1666189"/>
                  </a:lnTo>
                  <a:lnTo>
                    <a:pt x="1267675" y="1683550"/>
                  </a:lnTo>
                  <a:lnTo>
                    <a:pt x="1222743" y="1700352"/>
                  </a:lnTo>
                  <a:lnTo>
                    <a:pt x="1177455" y="1716582"/>
                  </a:lnTo>
                  <a:lnTo>
                    <a:pt x="1131811" y="1732241"/>
                  </a:lnTo>
                  <a:lnTo>
                    <a:pt x="1085824" y="1747342"/>
                  </a:lnTo>
                  <a:lnTo>
                    <a:pt x="1039520" y="1761871"/>
                  </a:lnTo>
                  <a:lnTo>
                    <a:pt x="992886" y="1775841"/>
                  </a:lnTo>
                  <a:lnTo>
                    <a:pt x="945959" y="1789239"/>
                  </a:lnTo>
                  <a:lnTo>
                    <a:pt x="898740" y="1802091"/>
                  </a:lnTo>
                  <a:lnTo>
                    <a:pt x="851242" y="1814372"/>
                  </a:lnTo>
                  <a:lnTo>
                    <a:pt x="803478" y="1826082"/>
                  </a:lnTo>
                  <a:lnTo>
                    <a:pt x="755472" y="1837245"/>
                  </a:lnTo>
                  <a:lnTo>
                    <a:pt x="707224" y="1847837"/>
                  </a:lnTo>
                  <a:lnTo>
                    <a:pt x="658749" y="1857883"/>
                  </a:lnTo>
                  <a:lnTo>
                    <a:pt x="610057" y="1867369"/>
                  </a:lnTo>
                  <a:lnTo>
                    <a:pt x="561174" y="1876285"/>
                  </a:lnTo>
                  <a:lnTo>
                    <a:pt x="512102" y="1884654"/>
                  </a:lnTo>
                  <a:lnTo>
                    <a:pt x="462864" y="1892465"/>
                  </a:lnTo>
                  <a:lnTo>
                    <a:pt x="413448" y="1899729"/>
                  </a:lnTo>
                  <a:lnTo>
                    <a:pt x="363893" y="1906435"/>
                  </a:lnTo>
                  <a:lnTo>
                    <a:pt x="314210" y="1912581"/>
                  </a:lnTo>
                  <a:lnTo>
                    <a:pt x="264388" y="1918182"/>
                  </a:lnTo>
                  <a:lnTo>
                    <a:pt x="214464" y="1923224"/>
                  </a:lnTo>
                  <a:lnTo>
                    <a:pt x="164452" y="1927720"/>
                  </a:lnTo>
                  <a:lnTo>
                    <a:pt x="114350" y="1931657"/>
                  </a:lnTo>
                  <a:lnTo>
                    <a:pt x="64173" y="1935048"/>
                  </a:lnTo>
                  <a:lnTo>
                    <a:pt x="13944" y="1937893"/>
                  </a:lnTo>
                  <a:lnTo>
                    <a:pt x="0" y="1938528"/>
                  </a:lnTo>
                  <a:lnTo>
                    <a:pt x="0" y="1945436"/>
                  </a:lnTo>
                  <a:lnTo>
                    <a:pt x="66713" y="1941677"/>
                  </a:lnTo>
                  <a:lnTo>
                    <a:pt x="116840" y="1938147"/>
                  </a:lnTo>
                  <a:lnTo>
                    <a:pt x="166878" y="1934070"/>
                  </a:lnTo>
                  <a:lnTo>
                    <a:pt x="216789" y="1929447"/>
                  </a:lnTo>
                  <a:lnTo>
                    <a:pt x="266560" y="1924265"/>
                  </a:lnTo>
                  <a:lnTo>
                    <a:pt x="316204" y="1918550"/>
                  </a:lnTo>
                  <a:lnTo>
                    <a:pt x="365683" y="1912277"/>
                  </a:lnTo>
                  <a:lnTo>
                    <a:pt x="414985" y="1905457"/>
                  </a:lnTo>
                  <a:lnTo>
                    <a:pt x="464108" y="1898091"/>
                  </a:lnTo>
                  <a:lnTo>
                    <a:pt x="513041" y="1890179"/>
                  </a:lnTo>
                  <a:lnTo>
                    <a:pt x="561759" y="1881720"/>
                  </a:lnTo>
                  <a:lnTo>
                    <a:pt x="610260" y="1872716"/>
                  </a:lnTo>
                  <a:lnTo>
                    <a:pt x="658520" y="1863178"/>
                  </a:lnTo>
                  <a:lnTo>
                    <a:pt x="706539" y="1853082"/>
                  </a:lnTo>
                  <a:lnTo>
                    <a:pt x="754291" y="1842452"/>
                  </a:lnTo>
                  <a:lnTo>
                    <a:pt x="801763" y="1831276"/>
                  </a:lnTo>
                  <a:lnTo>
                    <a:pt x="848956" y="1819567"/>
                  </a:lnTo>
                  <a:lnTo>
                    <a:pt x="895845" y="1807298"/>
                  </a:lnTo>
                  <a:lnTo>
                    <a:pt x="942416" y="1794510"/>
                  </a:lnTo>
                  <a:lnTo>
                    <a:pt x="988669" y="1781162"/>
                  </a:lnTo>
                  <a:lnTo>
                    <a:pt x="1034567" y="1767293"/>
                  </a:lnTo>
                  <a:lnTo>
                    <a:pt x="1080122" y="1752866"/>
                  </a:lnTo>
                  <a:lnTo>
                    <a:pt x="1125308" y="1737918"/>
                  </a:lnTo>
                  <a:lnTo>
                    <a:pt x="1170114" y="1722424"/>
                  </a:lnTo>
                  <a:lnTo>
                    <a:pt x="1214526" y="1706397"/>
                  </a:lnTo>
                  <a:lnTo>
                    <a:pt x="1258531" y="1689823"/>
                  </a:lnTo>
                  <a:lnTo>
                    <a:pt x="1302118" y="1672729"/>
                  </a:lnTo>
                  <a:lnTo>
                    <a:pt x="1345272" y="1655089"/>
                  </a:lnTo>
                  <a:lnTo>
                    <a:pt x="1387983" y="1636915"/>
                  </a:lnTo>
                  <a:lnTo>
                    <a:pt x="1430223" y="1618208"/>
                  </a:lnTo>
                  <a:lnTo>
                    <a:pt x="1472006" y="1598968"/>
                  </a:lnTo>
                  <a:lnTo>
                    <a:pt x="1513293" y="1579194"/>
                  </a:lnTo>
                  <a:lnTo>
                    <a:pt x="1554099" y="1558899"/>
                  </a:lnTo>
                  <a:lnTo>
                    <a:pt x="1594370" y="1538058"/>
                  </a:lnTo>
                  <a:lnTo>
                    <a:pt x="1614716" y="1527136"/>
                  </a:lnTo>
                  <a:close/>
                </a:path>
                <a:path w="3046095" h="2023109">
                  <a:moveTo>
                    <a:pt x="1635074" y="1516164"/>
                  </a:moveTo>
                  <a:lnTo>
                    <a:pt x="1623352" y="1522488"/>
                  </a:lnTo>
                  <a:lnTo>
                    <a:pt x="1634134" y="1516697"/>
                  </a:lnTo>
                  <a:lnTo>
                    <a:pt x="1635074" y="1516164"/>
                  </a:lnTo>
                  <a:close/>
                </a:path>
                <a:path w="3046095" h="2023109">
                  <a:moveTo>
                    <a:pt x="1929358" y="1331391"/>
                  </a:moveTo>
                  <a:lnTo>
                    <a:pt x="1918627" y="1339049"/>
                  </a:lnTo>
                  <a:lnTo>
                    <a:pt x="1907641" y="1346200"/>
                  </a:lnTo>
                  <a:lnTo>
                    <a:pt x="1896656" y="1352321"/>
                  </a:lnTo>
                  <a:lnTo>
                    <a:pt x="1860943" y="1377378"/>
                  </a:lnTo>
                  <a:lnTo>
                    <a:pt x="1824609" y="1401927"/>
                  </a:lnTo>
                  <a:lnTo>
                    <a:pt x="1787664" y="1425930"/>
                  </a:lnTo>
                  <a:lnTo>
                    <a:pt x="1750136" y="1449412"/>
                  </a:lnTo>
                  <a:lnTo>
                    <a:pt x="1712023" y="1472374"/>
                  </a:lnTo>
                  <a:lnTo>
                    <a:pt x="1673352" y="1494802"/>
                  </a:lnTo>
                  <a:lnTo>
                    <a:pt x="1635074" y="1516164"/>
                  </a:lnTo>
                  <a:lnTo>
                    <a:pt x="1659445" y="1503032"/>
                  </a:lnTo>
                  <a:lnTo>
                    <a:pt x="1702473" y="1478978"/>
                  </a:lnTo>
                  <a:lnTo>
                    <a:pt x="1744599" y="1454467"/>
                  </a:lnTo>
                  <a:lnTo>
                    <a:pt x="1785785" y="1429448"/>
                  </a:lnTo>
                  <a:lnTo>
                    <a:pt x="1826006" y="1403845"/>
                  </a:lnTo>
                  <a:lnTo>
                    <a:pt x="1865236" y="1377619"/>
                  </a:lnTo>
                  <a:lnTo>
                    <a:pt x="1903450" y="1350695"/>
                  </a:lnTo>
                  <a:lnTo>
                    <a:pt x="1929358" y="1331391"/>
                  </a:lnTo>
                  <a:close/>
                </a:path>
                <a:path w="3046095" h="2023109">
                  <a:moveTo>
                    <a:pt x="2606738" y="687349"/>
                  </a:moveTo>
                  <a:lnTo>
                    <a:pt x="2573629" y="726122"/>
                  </a:lnTo>
                  <a:lnTo>
                    <a:pt x="2544521" y="758456"/>
                  </a:lnTo>
                  <a:lnTo>
                    <a:pt x="2514460" y="790422"/>
                  </a:lnTo>
                  <a:lnTo>
                    <a:pt x="2483459" y="821994"/>
                  </a:lnTo>
                  <a:lnTo>
                    <a:pt x="2451519" y="853173"/>
                  </a:lnTo>
                  <a:lnTo>
                    <a:pt x="2418664" y="883945"/>
                  </a:lnTo>
                  <a:lnTo>
                    <a:pt x="2384895" y="914311"/>
                  </a:lnTo>
                  <a:lnTo>
                    <a:pt x="2350224" y="944245"/>
                  </a:lnTo>
                  <a:lnTo>
                    <a:pt x="2314664" y="973759"/>
                  </a:lnTo>
                  <a:lnTo>
                    <a:pt x="2278227" y="1002842"/>
                  </a:lnTo>
                  <a:lnTo>
                    <a:pt x="2240915" y="1031468"/>
                  </a:lnTo>
                  <a:lnTo>
                    <a:pt x="2202751" y="1059649"/>
                  </a:lnTo>
                  <a:lnTo>
                    <a:pt x="2163737" y="1087374"/>
                  </a:lnTo>
                  <a:lnTo>
                    <a:pt x="2123897" y="1114640"/>
                  </a:lnTo>
                  <a:lnTo>
                    <a:pt x="2083219" y="1141425"/>
                  </a:lnTo>
                  <a:lnTo>
                    <a:pt x="2041740" y="1167726"/>
                  </a:lnTo>
                  <a:lnTo>
                    <a:pt x="1999449" y="1193533"/>
                  </a:lnTo>
                  <a:lnTo>
                    <a:pt x="1956371" y="1218844"/>
                  </a:lnTo>
                  <a:lnTo>
                    <a:pt x="1912505" y="1243660"/>
                  </a:lnTo>
                  <a:lnTo>
                    <a:pt x="1867865" y="1267955"/>
                  </a:lnTo>
                  <a:lnTo>
                    <a:pt x="1822475" y="1291742"/>
                  </a:lnTo>
                  <a:lnTo>
                    <a:pt x="1776323" y="1314983"/>
                  </a:lnTo>
                  <a:lnTo>
                    <a:pt x="1729447" y="1337703"/>
                  </a:lnTo>
                  <a:lnTo>
                    <a:pt x="1681835" y="1359877"/>
                  </a:lnTo>
                  <a:lnTo>
                    <a:pt x="1633499" y="1381493"/>
                  </a:lnTo>
                  <a:lnTo>
                    <a:pt x="1584464" y="1402562"/>
                  </a:lnTo>
                  <a:lnTo>
                    <a:pt x="1534731" y="1423060"/>
                  </a:lnTo>
                  <a:lnTo>
                    <a:pt x="1484325" y="1442986"/>
                  </a:lnTo>
                  <a:lnTo>
                    <a:pt x="1433233" y="1462316"/>
                  </a:lnTo>
                  <a:lnTo>
                    <a:pt x="1381480" y="1481074"/>
                  </a:lnTo>
                  <a:lnTo>
                    <a:pt x="1329067" y="1499235"/>
                  </a:lnTo>
                  <a:lnTo>
                    <a:pt x="1276019" y="1516773"/>
                  </a:lnTo>
                  <a:lnTo>
                    <a:pt x="1222336" y="1533715"/>
                  </a:lnTo>
                  <a:lnTo>
                    <a:pt x="1118095" y="1564551"/>
                  </a:lnTo>
                  <a:lnTo>
                    <a:pt x="1067955" y="1578483"/>
                  </a:lnTo>
                  <a:lnTo>
                    <a:pt x="1017612" y="1591843"/>
                  </a:lnTo>
                  <a:lnTo>
                    <a:pt x="967079" y="1604645"/>
                  </a:lnTo>
                  <a:lnTo>
                    <a:pt x="916368" y="1616862"/>
                  </a:lnTo>
                  <a:lnTo>
                    <a:pt x="865505" y="1628533"/>
                  </a:lnTo>
                  <a:lnTo>
                    <a:pt x="814476" y="1639620"/>
                  </a:lnTo>
                  <a:lnTo>
                    <a:pt x="763308" y="1650161"/>
                  </a:lnTo>
                  <a:lnTo>
                    <a:pt x="712000" y="1660131"/>
                  </a:lnTo>
                  <a:lnTo>
                    <a:pt x="660577" y="1669542"/>
                  </a:lnTo>
                  <a:lnTo>
                    <a:pt x="609028" y="1678406"/>
                  </a:lnTo>
                  <a:lnTo>
                    <a:pt x="557377" y="1686712"/>
                  </a:lnTo>
                  <a:lnTo>
                    <a:pt x="505637" y="1694472"/>
                  </a:lnTo>
                  <a:lnTo>
                    <a:pt x="453809" y="1701685"/>
                  </a:lnTo>
                  <a:lnTo>
                    <a:pt x="401904" y="1708340"/>
                  </a:lnTo>
                  <a:lnTo>
                    <a:pt x="349948" y="1714461"/>
                  </a:lnTo>
                  <a:lnTo>
                    <a:pt x="297929" y="1720037"/>
                  </a:lnTo>
                  <a:lnTo>
                    <a:pt x="245872" y="1725066"/>
                  </a:lnTo>
                  <a:lnTo>
                    <a:pt x="193776" y="1729562"/>
                  </a:lnTo>
                  <a:lnTo>
                    <a:pt x="141668" y="1733524"/>
                  </a:lnTo>
                  <a:lnTo>
                    <a:pt x="89535" y="1736953"/>
                  </a:lnTo>
                  <a:lnTo>
                    <a:pt x="37414" y="1739836"/>
                  </a:lnTo>
                  <a:lnTo>
                    <a:pt x="0" y="1741538"/>
                  </a:lnTo>
                  <a:lnTo>
                    <a:pt x="0" y="1756422"/>
                  </a:lnTo>
                  <a:lnTo>
                    <a:pt x="97332" y="1751203"/>
                  </a:lnTo>
                  <a:lnTo>
                    <a:pt x="148361" y="1747723"/>
                  </a:lnTo>
                  <a:lnTo>
                    <a:pt x="199250" y="1743735"/>
                  </a:lnTo>
                  <a:lnTo>
                    <a:pt x="250012" y="1739252"/>
                  </a:lnTo>
                  <a:lnTo>
                    <a:pt x="300609" y="1734273"/>
                  </a:lnTo>
                  <a:lnTo>
                    <a:pt x="351040" y="1728800"/>
                  </a:lnTo>
                  <a:lnTo>
                    <a:pt x="401294" y="1722843"/>
                  </a:lnTo>
                  <a:lnTo>
                    <a:pt x="451383" y="1716379"/>
                  </a:lnTo>
                  <a:lnTo>
                    <a:pt x="501256" y="1709445"/>
                  </a:lnTo>
                  <a:lnTo>
                    <a:pt x="550938" y="1702015"/>
                  </a:lnTo>
                  <a:lnTo>
                    <a:pt x="600405" y="1694103"/>
                  </a:lnTo>
                  <a:lnTo>
                    <a:pt x="649643" y="1685709"/>
                  </a:lnTo>
                  <a:lnTo>
                    <a:pt x="698652" y="1676831"/>
                  </a:lnTo>
                  <a:lnTo>
                    <a:pt x="747407" y="1667484"/>
                  </a:lnTo>
                  <a:lnTo>
                    <a:pt x="795909" y="1657654"/>
                  </a:lnTo>
                  <a:lnTo>
                    <a:pt x="844143" y="1647355"/>
                  </a:lnTo>
                  <a:lnTo>
                    <a:pt x="892111" y="1636572"/>
                  </a:lnTo>
                  <a:lnTo>
                    <a:pt x="939787" y="1625333"/>
                  </a:lnTo>
                  <a:lnTo>
                    <a:pt x="987171" y="1613623"/>
                  </a:lnTo>
                  <a:lnTo>
                    <a:pt x="1034237" y="1601444"/>
                  </a:lnTo>
                  <a:lnTo>
                    <a:pt x="1080998" y="1588808"/>
                  </a:lnTo>
                  <a:lnTo>
                    <a:pt x="1127429" y="1575714"/>
                  </a:lnTo>
                  <a:lnTo>
                    <a:pt x="1173518" y="1562150"/>
                  </a:lnTo>
                  <a:lnTo>
                    <a:pt x="1219263" y="1548130"/>
                  </a:lnTo>
                  <a:lnTo>
                    <a:pt x="1264653" y="1533664"/>
                  </a:lnTo>
                  <a:lnTo>
                    <a:pt x="1309674" y="1518729"/>
                  </a:lnTo>
                  <a:lnTo>
                    <a:pt x="1354328" y="1503362"/>
                  </a:lnTo>
                  <a:lnTo>
                    <a:pt x="1398574" y="1487538"/>
                  </a:lnTo>
                  <a:lnTo>
                    <a:pt x="1442440" y="1471256"/>
                  </a:lnTo>
                  <a:lnTo>
                    <a:pt x="1485887" y="1454543"/>
                  </a:lnTo>
                  <a:lnTo>
                    <a:pt x="1528914" y="1437386"/>
                  </a:lnTo>
                  <a:lnTo>
                    <a:pt x="1571523" y="1419783"/>
                  </a:lnTo>
                  <a:lnTo>
                    <a:pt x="1613687" y="1401737"/>
                  </a:lnTo>
                  <a:lnTo>
                    <a:pt x="1655394" y="1383271"/>
                  </a:lnTo>
                  <a:lnTo>
                    <a:pt x="1696656" y="1364348"/>
                  </a:lnTo>
                  <a:lnTo>
                    <a:pt x="1737436" y="1345006"/>
                  </a:lnTo>
                  <a:lnTo>
                    <a:pt x="1777746" y="1325232"/>
                  </a:lnTo>
                  <a:lnTo>
                    <a:pt x="1817560" y="1305026"/>
                  </a:lnTo>
                  <a:lnTo>
                    <a:pt x="1856879" y="1284401"/>
                  </a:lnTo>
                  <a:lnTo>
                    <a:pt x="1895678" y="1263345"/>
                  </a:lnTo>
                  <a:lnTo>
                    <a:pt x="1933968" y="1241869"/>
                  </a:lnTo>
                  <a:lnTo>
                    <a:pt x="1971725" y="1219974"/>
                  </a:lnTo>
                  <a:lnTo>
                    <a:pt x="2008936" y="1197660"/>
                  </a:lnTo>
                  <a:lnTo>
                    <a:pt x="2045601" y="1174927"/>
                  </a:lnTo>
                  <a:lnTo>
                    <a:pt x="2081695" y="1151788"/>
                  </a:lnTo>
                  <a:lnTo>
                    <a:pt x="2117229" y="1128229"/>
                  </a:lnTo>
                  <a:lnTo>
                    <a:pt x="2152180" y="1104252"/>
                  </a:lnTo>
                  <a:lnTo>
                    <a:pt x="2186533" y="1079881"/>
                  </a:lnTo>
                  <a:lnTo>
                    <a:pt x="2220290" y="1055103"/>
                  </a:lnTo>
                  <a:lnTo>
                    <a:pt x="2253424" y="1029919"/>
                  </a:lnTo>
                  <a:lnTo>
                    <a:pt x="2285949" y="1004328"/>
                  </a:lnTo>
                  <a:lnTo>
                    <a:pt x="2317826" y="978344"/>
                  </a:lnTo>
                  <a:lnTo>
                    <a:pt x="2349081" y="951953"/>
                  </a:lnTo>
                  <a:lnTo>
                    <a:pt x="2379662" y="925169"/>
                  </a:lnTo>
                  <a:lnTo>
                    <a:pt x="2409596" y="898004"/>
                  </a:lnTo>
                  <a:lnTo>
                    <a:pt x="2438844" y="870432"/>
                  </a:lnTo>
                  <a:lnTo>
                    <a:pt x="2467419" y="842479"/>
                  </a:lnTo>
                  <a:lnTo>
                    <a:pt x="2495296" y="814133"/>
                  </a:lnTo>
                  <a:lnTo>
                    <a:pt x="2522461" y="785406"/>
                  </a:lnTo>
                  <a:lnTo>
                    <a:pt x="2548928" y="756297"/>
                  </a:lnTo>
                  <a:lnTo>
                    <a:pt x="2574658" y="726795"/>
                  </a:lnTo>
                  <a:lnTo>
                    <a:pt x="2599652" y="696925"/>
                  </a:lnTo>
                  <a:lnTo>
                    <a:pt x="2606738" y="687349"/>
                  </a:lnTo>
                  <a:close/>
                </a:path>
                <a:path w="3046095" h="2023109">
                  <a:moveTo>
                    <a:pt x="2628950" y="660311"/>
                  </a:moveTo>
                  <a:lnTo>
                    <a:pt x="2621280" y="668604"/>
                  </a:lnTo>
                  <a:lnTo>
                    <a:pt x="2614295" y="677240"/>
                  </a:lnTo>
                  <a:lnTo>
                    <a:pt x="2606738" y="687349"/>
                  </a:lnTo>
                  <a:lnTo>
                    <a:pt x="2628950" y="660311"/>
                  </a:lnTo>
                  <a:close/>
                </a:path>
                <a:path w="3046095" h="2023109">
                  <a:moveTo>
                    <a:pt x="3045701" y="0"/>
                  </a:moveTo>
                  <a:lnTo>
                    <a:pt x="2919895" y="205905"/>
                  </a:lnTo>
                  <a:lnTo>
                    <a:pt x="2729611" y="429920"/>
                  </a:lnTo>
                  <a:lnTo>
                    <a:pt x="2461996" y="665111"/>
                  </a:lnTo>
                  <a:lnTo>
                    <a:pt x="2102726" y="899604"/>
                  </a:lnTo>
                  <a:lnTo>
                    <a:pt x="1688325" y="1098156"/>
                  </a:lnTo>
                  <a:lnTo>
                    <a:pt x="1171511" y="1271511"/>
                  </a:lnTo>
                  <a:lnTo>
                    <a:pt x="611428" y="1388592"/>
                  </a:lnTo>
                  <a:lnTo>
                    <a:pt x="0" y="1447368"/>
                  </a:lnTo>
                  <a:lnTo>
                    <a:pt x="0" y="1464360"/>
                  </a:lnTo>
                  <a:lnTo>
                    <a:pt x="264274" y="1447520"/>
                  </a:lnTo>
                  <a:lnTo>
                    <a:pt x="932980" y="1345996"/>
                  </a:lnTo>
                  <a:lnTo>
                    <a:pt x="1506194" y="1182992"/>
                  </a:lnTo>
                  <a:lnTo>
                    <a:pt x="2021522" y="958684"/>
                  </a:lnTo>
                  <a:lnTo>
                    <a:pt x="2430081" y="703503"/>
                  </a:lnTo>
                  <a:lnTo>
                    <a:pt x="2738374" y="433768"/>
                  </a:lnTo>
                  <a:lnTo>
                    <a:pt x="2956928" y="162750"/>
                  </a:lnTo>
                  <a:lnTo>
                    <a:pt x="3045701" y="0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3267"/>
              <a:ext cx="3434464" cy="632852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3825" y="3226790"/>
            <a:ext cx="3101340" cy="27000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dirty="0" sz="8800" spc="-1889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8800" spc="-228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8800" spc="-189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800" spc="-200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8800" spc="-7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800" spc="-68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800" spc="-470" b="1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8800" spc="-1625" b="1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endParaRPr sz="8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27170" y="172884"/>
            <a:ext cx="8272780" cy="5520055"/>
            <a:chOff x="6427170" y="172884"/>
            <a:chExt cx="8272780" cy="5520055"/>
          </a:xfrm>
        </p:grpSpPr>
        <p:sp>
          <p:nvSpPr>
            <p:cNvPr id="11" name="object 11"/>
            <p:cNvSpPr/>
            <p:nvPr/>
          </p:nvSpPr>
          <p:spPr>
            <a:xfrm>
              <a:off x="6427170" y="172884"/>
              <a:ext cx="8272780" cy="5520055"/>
            </a:xfrm>
            <a:custGeom>
              <a:avLst/>
              <a:gdLst/>
              <a:ahLst/>
              <a:cxnLst/>
              <a:rect l="l" t="t" r="r" b="b"/>
              <a:pathLst>
                <a:path w="8272780" h="5520055">
                  <a:moveTo>
                    <a:pt x="0" y="0"/>
                  </a:moveTo>
                  <a:lnTo>
                    <a:pt x="8272307" y="0"/>
                  </a:lnTo>
                  <a:lnTo>
                    <a:pt x="8272307" y="5519976"/>
                  </a:lnTo>
                  <a:lnTo>
                    <a:pt x="0" y="551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2498" y="699890"/>
              <a:ext cx="7448548" cy="47243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3959" y="983913"/>
            <a:ext cx="78994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00</a:t>
            </a:r>
            <a:r>
              <a:rPr dirty="0" sz="5600" spc="-1085" b="0">
                <a:latin typeface="Trebuchet MS"/>
                <a:cs typeface="Trebuchet MS"/>
              </a:rPr>
              <a:t>7</a:t>
            </a:r>
            <a:endParaRPr sz="56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96136" y="6358065"/>
            <a:ext cx="114300" cy="114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079753" y="6152008"/>
            <a:ext cx="8604885" cy="463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83995" algn="l"/>
                <a:tab pos="2020570" algn="l"/>
                <a:tab pos="2492375" algn="l"/>
                <a:tab pos="4002404" algn="l"/>
                <a:tab pos="5087620" algn="l"/>
                <a:tab pos="6655434" algn="l"/>
              </a:tabLst>
            </a:pPr>
            <a:r>
              <a:rPr dirty="0" sz="2850" spc="60">
                <a:solidFill>
                  <a:srgbClr val="FFFFFF"/>
                </a:solidFill>
                <a:latin typeface="Tahoma"/>
                <a:cs typeface="Tahoma"/>
              </a:rPr>
              <a:t>ResNet	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is	</a:t>
            </a:r>
            <a:r>
              <a:rPr dirty="0" sz="2850" spc="-70">
                <a:solidFill>
                  <a:srgbClr val="FFFFFF"/>
                </a:solidFill>
                <a:latin typeface="Tahoma"/>
                <a:cs typeface="Tahoma"/>
              </a:rPr>
              <a:t>a	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popular	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deep	</a:t>
            </a:r>
            <a:r>
              <a:rPr dirty="0" sz="2850" spc="-10">
                <a:solidFill>
                  <a:srgbClr val="FFFFFF"/>
                </a:solidFill>
                <a:latin typeface="Tahoma"/>
                <a:cs typeface="Tahoma"/>
              </a:rPr>
              <a:t>learning	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22694" y="6056377"/>
            <a:ext cx="180149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7000">
              <a:lnSpc>
                <a:spcPct val="122800"/>
              </a:lnSpc>
              <a:spcBef>
                <a:spcPts val="95"/>
              </a:spcBef>
              <a:tabLst>
                <a:tab pos="1188720" algn="l"/>
              </a:tabLst>
            </a:pP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used	</a:t>
            </a:r>
            <a:r>
              <a:rPr dirty="0" sz="2850" spc="6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850" spc="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 spc="-3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57133" y="6056377"/>
            <a:ext cx="292354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 marR="5080" indent="-130810">
              <a:lnSpc>
                <a:spcPct val="122800"/>
              </a:lnSpc>
              <a:spcBef>
                <a:spcPts val="95"/>
              </a:spcBef>
              <a:tabLst>
                <a:tab pos="1031875" algn="l"/>
                <a:tab pos="1116330" algn="l"/>
                <a:tab pos="1658620" algn="l"/>
                <a:tab pos="1958975" algn="l"/>
              </a:tabLst>
            </a:pP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850" spc="-3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-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9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8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9753" y="6589777"/>
            <a:ext cx="847979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  <a:tabLst>
                <a:tab pos="2432050" algn="l"/>
                <a:tab pos="2954020" algn="l"/>
                <a:tab pos="3786504" algn="l"/>
                <a:tab pos="5393690" algn="l"/>
                <a:tab pos="6844030" algn="l"/>
              </a:tabLst>
            </a:pPr>
            <a:r>
              <a:rPr dirty="0" sz="2850" spc="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3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9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7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50" spc="-18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26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7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3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7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9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50" spc="-7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50" spc="7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50" spc="7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connections.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96136" y="7958265"/>
            <a:ext cx="114300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96136" y="9025065"/>
            <a:ext cx="114300" cy="1142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079753" y="7656577"/>
            <a:ext cx="13599794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890">
              <a:lnSpc>
                <a:spcPct val="122800"/>
              </a:lnSpc>
              <a:spcBef>
                <a:spcPts val="95"/>
              </a:spcBef>
            </a:pP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dirty="0" sz="2850" spc="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connections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5">
                <a:solidFill>
                  <a:srgbClr val="FFFFFF"/>
                </a:solidFill>
                <a:latin typeface="Tahoma"/>
                <a:cs typeface="Tahoma"/>
              </a:rPr>
              <a:t>prevent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Tahoma"/>
                <a:cs typeface="Tahoma"/>
              </a:rPr>
              <a:t>vanishing</a:t>
            </a:r>
            <a:r>
              <a:rPr dirty="0" sz="2850" spc="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850" spc="2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Tahoma"/>
                <a:cs typeface="Tahoma"/>
              </a:rPr>
              <a:t>occur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850" spc="229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deep </a:t>
            </a:r>
            <a:r>
              <a:rPr dirty="0" sz="2850" spc="-8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dirty="0" sz="28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Tahoma"/>
                <a:cs typeface="Tahoma"/>
              </a:rPr>
              <a:t>networks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Tahoma"/>
                <a:cs typeface="Tahoma"/>
              </a:rPr>
              <a:t>many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Tahoma"/>
                <a:cs typeface="Tahoma"/>
              </a:rPr>
              <a:t>layers.</a:t>
            </a:r>
            <a:endParaRPr sz="2850">
              <a:latin typeface="Tahoma"/>
              <a:cs typeface="Tahoma"/>
            </a:endParaRPr>
          </a:p>
          <a:p>
            <a:pPr marL="12700" marR="5080">
              <a:lnSpc>
                <a:spcPct val="122800"/>
              </a:lnSpc>
            </a:pP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5">
                <a:solidFill>
                  <a:srgbClr val="FFFFFF"/>
                </a:solidFill>
                <a:latin typeface="Tahoma"/>
                <a:cs typeface="Tahoma"/>
              </a:rPr>
              <a:t>consists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">
                <a:solidFill>
                  <a:srgbClr val="FFFFFF"/>
                </a:solidFill>
                <a:latin typeface="Tahoma"/>
                <a:cs typeface="Tahoma"/>
              </a:rPr>
              <a:t>stacked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35">
                <a:solidFill>
                  <a:srgbClr val="FFFFFF"/>
                </a:solidFill>
                <a:latin typeface="Tahoma"/>
                <a:cs typeface="Tahoma"/>
              </a:rPr>
              <a:t>layers,</a:t>
            </a:r>
            <a:r>
              <a:rPr dirty="0" sz="28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Tahoma"/>
                <a:cs typeface="Tahoma"/>
              </a:rPr>
              <a:t>followed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20">
                <a:solidFill>
                  <a:srgbClr val="FFFFFF"/>
                </a:solidFill>
                <a:latin typeface="Tahoma"/>
                <a:cs typeface="Tahoma"/>
              </a:rPr>
              <a:t>pooling</a:t>
            </a:r>
            <a:r>
              <a:rPr dirty="0" sz="28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Tahoma"/>
                <a:cs typeface="Tahoma"/>
              </a:rPr>
              <a:t>layer </a:t>
            </a:r>
            <a:r>
              <a:rPr dirty="0" sz="2850" spc="-8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85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7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Tahoma"/>
                <a:cs typeface="Tahoma"/>
              </a:rPr>
              <a:t>fully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35">
                <a:solidFill>
                  <a:srgbClr val="FFFFFF"/>
                </a:solidFill>
                <a:latin typeface="Tahoma"/>
                <a:cs typeface="Tahoma"/>
              </a:rPr>
              <a:t>connected</a:t>
            </a:r>
            <a:r>
              <a:rPr dirty="0" sz="285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Tahoma"/>
                <a:cs typeface="Tahoma"/>
              </a:rPr>
              <a:t>layer.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0623" y="820442"/>
            <a:ext cx="15295880" cy="75717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9650" spc="-253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9650" spc="-232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9650" spc="-1889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650" spc="-8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650" spc="-20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650" spc="-1780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9650" spc="-189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650" spc="-253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9650" spc="-206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650" spc="-183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9650" spc="-2485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9650">
              <a:latin typeface="Trebuchet MS"/>
              <a:cs typeface="Trebuchet MS"/>
            </a:endParaRPr>
          </a:p>
          <a:p>
            <a:pPr marL="454659" indent="-316230">
              <a:lnSpc>
                <a:spcPct val="100000"/>
              </a:lnSpc>
              <a:spcBef>
                <a:spcPts val="4070"/>
              </a:spcBef>
              <a:buFont typeface="Tahoma"/>
              <a:buAutoNum type="arabicPeriod"/>
              <a:tabLst>
                <a:tab pos="455295" algn="l"/>
              </a:tabLst>
            </a:pPr>
            <a:r>
              <a:rPr dirty="0" sz="2700" spc="-110" b="1">
                <a:solidFill>
                  <a:srgbClr val="FFFFFF"/>
                </a:solidFill>
                <a:latin typeface="Tahoma"/>
                <a:cs typeface="Tahoma"/>
              </a:rPr>
              <a:t>Collect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29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diverse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70" b="1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80" b="1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75" b="1">
                <a:solidFill>
                  <a:srgbClr val="FFFFFF"/>
                </a:solidFill>
                <a:latin typeface="Tahoma"/>
                <a:cs typeface="Tahoma"/>
              </a:rPr>
              <a:t>gesture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10" b="1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10" b="1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270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recognition.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Tahoma"/>
              <a:buAutoNum type="arabicPeriod"/>
            </a:pPr>
            <a:endParaRPr sz="2900">
              <a:latin typeface="Tahoma"/>
              <a:cs typeface="Tahoma"/>
            </a:endParaRPr>
          </a:p>
          <a:p>
            <a:pPr marL="454659" indent="-316230">
              <a:lnSpc>
                <a:spcPct val="100000"/>
              </a:lnSpc>
              <a:buFont typeface="Tahoma"/>
              <a:buAutoNum type="arabicPeriod"/>
              <a:tabLst>
                <a:tab pos="455295" algn="l"/>
              </a:tabLst>
            </a:pP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Preprocess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70" b="1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by </a:t>
            </a:r>
            <a:r>
              <a:rPr dirty="0" sz="2700" spc="-175" b="1">
                <a:solidFill>
                  <a:srgbClr val="FFFFFF"/>
                </a:solidFill>
                <a:latin typeface="Tahoma"/>
                <a:cs typeface="Tahoma"/>
              </a:rPr>
              <a:t>resizing,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80" b="1">
                <a:solidFill>
                  <a:srgbClr val="FFFFFF"/>
                </a:solidFill>
                <a:latin typeface="Tahoma"/>
                <a:cs typeface="Tahoma"/>
              </a:rPr>
              <a:t>normalizing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colors,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75" b="1">
                <a:solidFill>
                  <a:srgbClr val="FFFFFF"/>
                </a:solidFill>
                <a:latin typeface="Tahoma"/>
                <a:cs typeface="Tahoma"/>
              </a:rPr>
              <a:t>removing</a:t>
            </a:r>
            <a:r>
              <a:rPr dirty="0" sz="27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80" b="1">
                <a:solidFill>
                  <a:srgbClr val="FFFFFF"/>
                </a:solidFill>
                <a:latin typeface="Tahoma"/>
                <a:cs typeface="Tahoma"/>
              </a:rPr>
              <a:t>backgrounds.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Tahoma"/>
              <a:buAutoNum type="arabicPeriod"/>
            </a:pPr>
            <a:endParaRPr sz="2900">
              <a:latin typeface="Tahoma"/>
              <a:cs typeface="Tahoma"/>
            </a:endParaRPr>
          </a:p>
          <a:p>
            <a:pPr marL="454659" indent="-316230">
              <a:lnSpc>
                <a:spcPct val="100000"/>
              </a:lnSpc>
              <a:buFont typeface="Tahoma"/>
              <a:buAutoNum type="arabicPeriod"/>
              <a:tabLst>
                <a:tab pos="455295" algn="l"/>
              </a:tabLst>
            </a:pP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229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CNN-based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80" b="1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70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 on</a:t>
            </a:r>
            <a:r>
              <a:rPr dirty="0" sz="27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700" spc="-175" b="1">
                <a:solidFill>
                  <a:srgbClr val="FFFFFF"/>
                </a:solidFill>
                <a:latin typeface="Tahoma"/>
                <a:cs typeface="Tahoma"/>
              </a:rPr>
              <a:t>dataset.</a:t>
            </a:r>
            <a:endParaRPr sz="2700">
              <a:latin typeface="Tahoma"/>
              <a:cs typeface="Tahoma"/>
            </a:endParaRPr>
          </a:p>
          <a:p>
            <a:pPr marL="454659" marR="10160" indent="-315595">
              <a:lnSpc>
                <a:spcPct val="208300"/>
              </a:lnSpc>
              <a:buFont typeface="Tahoma"/>
              <a:buAutoNum type="arabicPeriod"/>
              <a:tabLst>
                <a:tab pos="455295" algn="l"/>
                <a:tab pos="1807845" algn="l"/>
                <a:tab pos="2557145" algn="l"/>
                <a:tab pos="3899535" algn="l"/>
                <a:tab pos="5097145" algn="l"/>
                <a:tab pos="5904865" algn="l"/>
                <a:tab pos="6741795" algn="l"/>
                <a:tab pos="7352665" algn="l"/>
                <a:tab pos="9571355" algn="l"/>
                <a:tab pos="10095230" algn="l"/>
                <a:tab pos="11461115" algn="l"/>
                <a:tab pos="12854305" algn="l"/>
                <a:tab pos="14707869" algn="l"/>
              </a:tabLst>
            </a:pPr>
            <a:r>
              <a:rPr dirty="0" sz="2700" spc="1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-1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1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3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20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3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265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26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2700" spc="-180" b="1">
                <a:solidFill>
                  <a:srgbClr val="FFFFFF"/>
                </a:solidFill>
                <a:latin typeface="Tahoma"/>
                <a:cs typeface="Tahoma"/>
              </a:rPr>
              <a:t>backgrounds.</a:t>
            </a:r>
            <a:endParaRPr sz="2700">
              <a:latin typeface="Tahoma"/>
              <a:cs typeface="Tahoma"/>
            </a:endParaRPr>
          </a:p>
          <a:p>
            <a:pPr marL="454659" marR="5080" indent="-315595">
              <a:lnSpc>
                <a:spcPct val="208300"/>
              </a:lnSpc>
              <a:buFont typeface="Tahoma"/>
              <a:buAutoNum type="arabicPeriod"/>
              <a:tabLst>
                <a:tab pos="455295" algn="l"/>
                <a:tab pos="1527175" algn="l"/>
                <a:tab pos="3616960" algn="l"/>
                <a:tab pos="4141470" algn="l"/>
                <a:tab pos="4846955" algn="l"/>
                <a:tab pos="6001385" algn="l"/>
                <a:tab pos="6525895" algn="l"/>
                <a:tab pos="9729470" algn="l"/>
                <a:tab pos="10784205" algn="l"/>
                <a:tab pos="11308715" algn="l"/>
                <a:tab pos="12778105" algn="l"/>
                <a:tab pos="14952980" algn="l"/>
              </a:tabLst>
            </a:pPr>
            <a:r>
              <a:rPr dirty="0" sz="2700" spc="16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280" b="1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2700" spc="-20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9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3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700" spc="-21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285" b="1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21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20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700" spc="-1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2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5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700" spc="-10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700" spc="-1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700" spc="-29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9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700" spc="-114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700" spc="-15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00" spc="-23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135" b="1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dirty="0" sz="2700" spc="-170" b="1">
                <a:solidFill>
                  <a:srgbClr val="FFFFFF"/>
                </a:solidFill>
                <a:latin typeface="Tahoma"/>
                <a:cs typeface="Tahoma"/>
              </a:rPr>
              <a:t>needed.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66575" y="9495697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333161" y="190499"/>
                </a:moveTo>
                <a:lnTo>
                  <a:pt x="321810" y="179082"/>
                </a:lnTo>
                <a:lnTo>
                  <a:pt x="397284" y="103162"/>
                </a:lnTo>
                <a:lnTo>
                  <a:pt x="0" y="103162"/>
                </a:lnTo>
                <a:lnTo>
                  <a:pt x="0" y="87137"/>
                </a:lnTo>
                <a:lnTo>
                  <a:pt x="397284" y="87137"/>
                </a:lnTo>
                <a:lnTo>
                  <a:pt x="321810" y="11417"/>
                </a:lnTo>
                <a:lnTo>
                  <a:pt x="333161" y="0"/>
                </a:lnTo>
                <a:lnTo>
                  <a:pt x="427752" y="95149"/>
                </a:lnTo>
                <a:lnTo>
                  <a:pt x="333161" y="190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99995" y="9495697"/>
            <a:ext cx="427990" cy="190500"/>
          </a:xfrm>
          <a:custGeom>
            <a:avLst/>
            <a:gdLst/>
            <a:ahLst/>
            <a:cxnLst/>
            <a:rect l="l" t="t" r="r" b="b"/>
            <a:pathLst>
              <a:path w="427990" h="190500">
                <a:moveTo>
                  <a:pt x="94591" y="0"/>
                </a:moveTo>
                <a:lnTo>
                  <a:pt x="105942" y="11417"/>
                </a:lnTo>
                <a:lnTo>
                  <a:pt x="30468" y="87337"/>
                </a:lnTo>
                <a:lnTo>
                  <a:pt x="427752" y="87337"/>
                </a:lnTo>
                <a:lnTo>
                  <a:pt x="427752" y="103362"/>
                </a:lnTo>
                <a:lnTo>
                  <a:pt x="30468" y="103362"/>
                </a:lnTo>
                <a:lnTo>
                  <a:pt x="105942" y="179082"/>
                </a:lnTo>
                <a:lnTo>
                  <a:pt x="94591" y="190499"/>
                </a:lnTo>
                <a:lnTo>
                  <a:pt x="0" y="95350"/>
                </a:lnTo>
                <a:lnTo>
                  <a:pt x="94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6148" y="1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9524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9524" y="0"/>
                </a:lnTo>
                <a:lnTo>
                  <a:pt x="9524" y="102869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3523" y="9348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3523" y="83964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3523" y="744393"/>
            <a:ext cx="342900" cy="38100"/>
          </a:xfrm>
          <a:custGeom>
            <a:avLst/>
            <a:gdLst/>
            <a:ahLst/>
            <a:cxnLst/>
            <a:rect l="l" t="t" r="r" b="b"/>
            <a:pathLst>
              <a:path w="342900" h="38100">
                <a:moveTo>
                  <a:pt x="342899" y="38099"/>
                </a:moveTo>
                <a:lnTo>
                  <a:pt x="0" y="38099"/>
                </a:lnTo>
                <a:lnTo>
                  <a:pt x="0" y="0"/>
                </a:lnTo>
                <a:lnTo>
                  <a:pt x="342899" y="0"/>
                </a:lnTo>
                <a:lnTo>
                  <a:pt x="342899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687644" y="238126"/>
            <a:ext cx="9525" cy="10048875"/>
          </a:xfrm>
          <a:custGeom>
            <a:avLst/>
            <a:gdLst/>
            <a:ahLst/>
            <a:cxnLst/>
            <a:rect l="l" t="t" r="r" b="b"/>
            <a:pathLst>
              <a:path w="9525" h="10048875">
                <a:moveTo>
                  <a:pt x="0" y="0"/>
                </a:moveTo>
                <a:lnTo>
                  <a:pt x="9524" y="0"/>
                </a:lnTo>
                <a:lnTo>
                  <a:pt x="9524" y="10048872"/>
                </a:lnTo>
                <a:lnTo>
                  <a:pt x="0" y="100488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8251" y="6092082"/>
            <a:ext cx="284480" cy="317881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700" spc="60">
                <a:solidFill>
                  <a:srgbClr val="FFFFFF"/>
                </a:solidFill>
                <a:latin typeface="Tahoma"/>
                <a:cs typeface="Tahoma"/>
              </a:rPr>
              <a:t>SIGN</a:t>
            </a:r>
            <a:r>
              <a:rPr dirty="0" sz="17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Tahoma"/>
                <a:cs typeface="Tahoma"/>
              </a:rPr>
              <a:t>LANGUAGE</a:t>
            </a:r>
            <a:r>
              <a:rPr dirty="0" sz="17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969447" y="704379"/>
            <a:ext cx="81788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600" spc="-860" b="0">
                <a:latin typeface="Trebuchet MS"/>
                <a:cs typeface="Trebuchet MS"/>
              </a:rPr>
              <a:t>00</a:t>
            </a:r>
            <a:r>
              <a:rPr dirty="0" sz="5600" spc="-869" b="0">
                <a:latin typeface="Trebuchet MS"/>
                <a:cs typeface="Trebuchet MS"/>
              </a:rPr>
              <a:t>8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949" y="2622899"/>
            <a:ext cx="15287624" cy="26765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949" y="6902520"/>
            <a:ext cx="15287622" cy="2066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208" y="870320"/>
            <a:ext cx="123824" cy="123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0131" y="590957"/>
            <a:ext cx="16632555" cy="1625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5" b="0">
                <a:latin typeface="Tahoma"/>
                <a:cs typeface="Tahoma"/>
              </a:rPr>
              <a:t>The </a:t>
            </a:r>
            <a:r>
              <a:rPr dirty="0" sz="3000" spc="35" b="0">
                <a:latin typeface="Tahoma"/>
                <a:cs typeface="Tahoma"/>
              </a:rPr>
              <a:t>following </a:t>
            </a:r>
            <a:r>
              <a:rPr dirty="0" sz="3000" spc="30" b="0">
                <a:latin typeface="Tahoma"/>
                <a:cs typeface="Tahoma"/>
              </a:rPr>
              <a:t>code </a:t>
            </a:r>
            <a:r>
              <a:rPr dirty="0" sz="3000" spc="5" b="0">
                <a:latin typeface="Tahoma"/>
                <a:cs typeface="Tahoma"/>
              </a:rPr>
              <a:t>snippets </a:t>
            </a:r>
            <a:r>
              <a:rPr dirty="0" sz="3000" spc="-30" b="0">
                <a:latin typeface="Tahoma"/>
                <a:cs typeface="Tahoma"/>
              </a:rPr>
              <a:t>are </a:t>
            </a:r>
            <a:r>
              <a:rPr dirty="0" sz="3000" spc="10" b="0">
                <a:latin typeface="Tahoma"/>
                <a:cs typeface="Tahoma"/>
              </a:rPr>
              <a:t>about </a:t>
            </a:r>
            <a:r>
              <a:rPr dirty="0" sz="3000" spc="25" b="0">
                <a:latin typeface="Tahoma"/>
                <a:cs typeface="Tahoma"/>
              </a:rPr>
              <a:t>our </a:t>
            </a:r>
            <a:r>
              <a:rPr dirty="0" sz="3000" spc="-35" b="0">
                <a:latin typeface="Tahoma"/>
                <a:cs typeface="Tahoma"/>
              </a:rPr>
              <a:t>dataset. </a:t>
            </a:r>
            <a:r>
              <a:rPr dirty="0" sz="3000" spc="90" b="0">
                <a:latin typeface="Tahoma"/>
                <a:cs typeface="Tahoma"/>
              </a:rPr>
              <a:t>Our </a:t>
            </a:r>
            <a:r>
              <a:rPr dirty="0" sz="3000" spc="-10" b="0">
                <a:latin typeface="Tahoma"/>
                <a:cs typeface="Tahoma"/>
              </a:rPr>
              <a:t>dataset </a:t>
            </a:r>
            <a:r>
              <a:rPr dirty="0" sz="3000" spc="5" b="0">
                <a:latin typeface="Tahoma"/>
                <a:cs typeface="Tahoma"/>
              </a:rPr>
              <a:t>contains </a:t>
            </a:r>
            <a:r>
              <a:rPr dirty="0" sz="3000" spc="100" b="0">
                <a:latin typeface="Tahoma"/>
                <a:cs typeface="Tahoma"/>
              </a:rPr>
              <a:t>27 </a:t>
            </a:r>
            <a:r>
              <a:rPr dirty="0" sz="3000" spc="-25" b="0">
                <a:latin typeface="Tahoma"/>
                <a:cs typeface="Tahoma"/>
              </a:rPr>
              <a:t>classes </a:t>
            </a:r>
            <a:r>
              <a:rPr dirty="0" sz="3000" spc="55" b="0">
                <a:latin typeface="Tahoma"/>
                <a:cs typeface="Tahoma"/>
              </a:rPr>
              <a:t>with </a:t>
            </a:r>
            <a:r>
              <a:rPr dirty="0" sz="3000" spc="95" b="0">
                <a:latin typeface="Tahoma"/>
                <a:cs typeface="Tahoma"/>
              </a:rPr>
              <a:t>1500 </a:t>
            </a:r>
            <a:r>
              <a:rPr dirty="0" sz="3000" spc="100" b="0">
                <a:latin typeface="Tahoma"/>
                <a:cs typeface="Tahoma"/>
              </a:rPr>
              <a:t> </a:t>
            </a:r>
            <a:r>
              <a:rPr dirty="0" sz="3000" spc="-45" b="0">
                <a:latin typeface="Tahoma"/>
                <a:cs typeface="Tahoma"/>
              </a:rPr>
              <a:t>images </a:t>
            </a:r>
            <a:r>
              <a:rPr dirty="0" sz="3000" spc="15" b="0">
                <a:latin typeface="Tahoma"/>
                <a:cs typeface="Tahoma"/>
              </a:rPr>
              <a:t>in </a:t>
            </a:r>
            <a:r>
              <a:rPr dirty="0" sz="3000" spc="-50" b="0">
                <a:latin typeface="Tahoma"/>
                <a:cs typeface="Tahoma"/>
              </a:rPr>
              <a:t>each. </a:t>
            </a:r>
            <a:r>
              <a:rPr dirty="0" sz="3000" spc="200" b="0">
                <a:latin typeface="Tahoma"/>
                <a:cs typeface="Tahoma"/>
              </a:rPr>
              <a:t>We </a:t>
            </a:r>
            <a:r>
              <a:rPr dirty="0" sz="3000" spc="-10" b="0">
                <a:latin typeface="Tahoma"/>
                <a:cs typeface="Tahoma"/>
              </a:rPr>
              <a:t>have used </a:t>
            </a:r>
            <a:r>
              <a:rPr dirty="0" sz="3000" spc="20" b="0">
                <a:latin typeface="Tahoma"/>
                <a:cs typeface="Tahoma"/>
              </a:rPr>
              <a:t>the </a:t>
            </a:r>
            <a:r>
              <a:rPr dirty="0" sz="3000" spc="10" b="0">
                <a:latin typeface="Tahoma"/>
                <a:cs typeface="Tahoma"/>
              </a:rPr>
              <a:t>validation </a:t>
            </a:r>
            <a:r>
              <a:rPr dirty="0" sz="3000" spc="15" b="0">
                <a:latin typeface="Tahoma"/>
                <a:cs typeface="Tahoma"/>
              </a:rPr>
              <a:t>split </a:t>
            </a:r>
            <a:r>
              <a:rPr dirty="0" sz="3000" spc="80" b="0">
                <a:latin typeface="Tahoma"/>
                <a:cs typeface="Tahoma"/>
              </a:rPr>
              <a:t>of </a:t>
            </a:r>
            <a:r>
              <a:rPr dirty="0" sz="3000" spc="-5" b="0">
                <a:latin typeface="Tahoma"/>
                <a:cs typeface="Tahoma"/>
              </a:rPr>
              <a:t>0.2 </a:t>
            </a:r>
            <a:r>
              <a:rPr dirty="0" sz="3000" spc="35" b="0">
                <a:latin typeface="Tahoma"/>
                <a:cs typeface="Tahoma"/>
              </a:rPr>
              <a:t>which </a:t>
            </a:r>
            <a:r>
              <a:rPr dirty="0" sz="3000" spc="20" b="0">
                <a:latin typeface="Tahoma"/>
                <a:cs typeface="Tahoma"/>
              </a:rPr>
              <a:t>divided </a:t>
            </a:r>
            <a:r>
              <a:rPr dirty="0" sz="3000" spc="25" b="0">
                <a:latin typeface="Tahoma"/>
                <a:cs typeface="Tahoma"/>
              </a:rPr>
              <a:t>our </a:t>
            </a:r>
            <a:r>
              <a:rPr dirty="0" sz="3000" spc="-10" b="0">
                <a:latin typeface="Tahoma"/>
                <a:cs typeface="Tahoma"/>
              </a:rPr>
              <a:t>dataset </a:t>
            </a:r>
            <a:r>
              <a:rPr dirty="0" sz="3000" spc="15" b="0">
                <a:latin typeface="Tahoma"/>
                <a:cs typeface="Tahoma"/>
              </a:rPr>
              <a:t>in </a:t>
            </a:r>
            <a:r>
              <a:rPr dirty="0" sz="3000" spc="-85" b="0">
                <a:latin typeface="Tahoma"/>
                <a:cs typeface="Tahoma"/>
              </a:rPr>
              <a:t>a </a:t>
            </a:r>
            <a:r>
              <a:rPr dirty="0" sz="3000" spc="15" b="0">
                <a:latin typeface="Tahoma"/>
                <a:cs typeface="Tahoma"/>
              </a:rPr>
              <a:t>ratio </a:t>
            </a:r>
            <a:r>
              <a:rPr dirty="0" sz="3000" spc="80" b="0">
                <a:latin typeface="Tahoma"/>
                <a:cs typeface="Tahoma"/>
              </a:rPr>
              <a:t>of </a:t>
            </a:r>
            <a:r>
              <a:rPr dirty="0" sz="3000" spc="85" b="0">
                <a:latin typeface="Tahoma"/>
                <a:cs typeface="Tahoma"/>
              </a:rPr>
              <a:t> </a:t>
            </a:r>
            <a:r>
              <a:rPr dirty="0" sz="3000" spc="15" b="0">
                <a:latin typeface="Tahoma"/>
                <a:cs typeface="Tahoma"/>
              </a:rPr>
              <a:t>80:20</a:t>
            </a:r>
            <a:r>
              <a:rPr dirty="0" sz="3000" spc="-175" b="0">
                <a:latin typeface="Tahoma"/>
                <a:cs typeface="Tahoma"/>
              </a:rPr>
              <a:t> </a:t>
            </a:r>
            <a:r>
              <a:rPr dirty="0" sz="3000" spc="80" b="0">
                <a:latin typeface="Tahoma"/>
                <a:cs typeface="Tahoma"/>
              </a:rPr>
              <a:t>of</a:t>
            </a:r>
            <a:r>
              <a:rPr dirty="0" sz="3000" spc="-170" b="0">
                <a:latin typeface="Tahoma"/>
                <a:cs typeface="Tahoma"/>
              </a:rPr>
              <a:t> </a:t>
            </a:r>
            <a:r>
              <a:rPr dirty="0" sz="3000" spc="-10" b="0">
                <a:latin typeface="Tahoma"/>
                <a:cs typeface="Tahoma"/>
              </a:rPr>
              <a:t>training</a:t>
            </a:r>
            <a:r>
              <a:rPr dirty="0" sz="3000" spc="-170" b="0">
                <a:latin typeface="Tahoma"/>
                <a:cs typeface="Tahoma"/>
              </a:rPr>
              <a:t> </a:t>
            </a:r>
            <a:r>
              <a:rPr dirty="0" sz="3000" spc="70" b="0">
                <a:latin typeface="Tahoma"/>
                <a:cs typeface="Tahoma"/>
              </a:rPr>
              <a:t>to</a:t>
            </a:r>
            <a:r>
              <a:rPr dirty="0" sz="3000" spc="-170" b="0">
                <a:latin typeface="Tahoma"/>
                <a:cs typeface="Tahoma"/>
              </a:rPr>
              <a:t> </a:t>
            </a:r>
            <a:r>
              <a:rPr dirty="0" sz="3000" spc="10" b="0">
                <a:latin typeface="Tahoma"/>
                <a:cs typeface="Tahoma"/>
              </a:rPr>
              <a:t>validation</a:t>
            </a:r>
            <a:r>
              <a:rPr dirty="0" sz="3000" spc="-170" b="0">
                <a:latin typeface="Tahoma"/>
                <a:cs typeface="Tahoma"/>
              </a:rPr>
              <a:t> </a:t>
            </a:r>
            <a:r>
              <a:rPr dirty="0" sz="3000" spc="-45" b="0">
                <a:latin typeface="Tahoma"/>
                <a:cs typeface="Tahoma"/>
              </a:rPr>
              <a:t>set.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343" y="6058884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6023" y="5843016"/>
            <a:ext cx="1117917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0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r>
              <a:rPr dirty="0" sz="3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Tahoma"/>
                <a:cs typeface="Tahoma"/>
              </a:rPr>
              <a:t>classes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2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7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2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2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5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31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8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1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>
                <a:solidFill>
                  <a:srgbClr val="FFFFFF"/>
                </a:solidFill>
                <a:latin typeface="Tahoma"/>
                <a:cs typeface="Tahoma"/>
              </a:rPr>
              <a:t>unknown.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Khushee Vakil</dc:creator>
  <cp:keywords>DAFbybzCBOY,BAEPoTkMb-k</cp:keywords>
  <dc:title>Group7_End_sem_Project_PPT</dc:title>
  <dcterms:created xsi:type="dcterms:W3CDTF">2023-04-15T17:14:30Z</dcterms:created>
  <dcterms:modified xsi:type="dcterms:W3CDTF">2023-04-15T17:14:30Z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2023-04-15T00:00:00Z</vt:filetime>
  </property>
</Properties>
</file>